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</p:sldIdLst>
  <p:sldSz cx="12496800" cy="7035800"/>
  <p:notesSz cx="12496800" cy="7035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400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3C5"/>
    <a:srgbClr val="0A2033"/>
    <a:srgbClr val="FF5B2B"/>
    <a:srgbClr val="00F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/>
    <p:restoredTop sz="94694"/>
  </p:normalViewPr>
  <p:slideViewPr>
    <p:cSldViewPr>
      <p:cViewPr varScale="1">
        <p:scale>
          <a:sx n="113" d="100"/>
          <a:sy n="113" d="100"/>
        </p:scale>
        <p:origin x="138" y="198"/>
      </p:cViewPr>
      <p:guideLst>
        <p:guide orient="horz" pos="1400"/>
        <p:guide pos="384"/>
        <p:guide orient="horz" pos="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asih" userId="47161eab-9d54-4d60-b159-d128ed080f02" providerId="ADAL" clId="{48A893D2-A1BE-453B-BED3-47C3F6621AE7}"/>
    <pc:docChg chg="modSld">
      <pc:chgData name="John Masih" userId="47161eab-9d54-4d60-b159-d128ed080f02" providerId="ADAL" clId="{48A893D2-A1BE-453B-BED3-47C3F6621AE7}" dt="2025-07-21T13:28:55.102" v="1" actId="20577"/>
      <pc:docMkLst>
        <pc:docMk/>
      </pc:docMkLst>
      <pc:sldChg chg="modSp mod">
        <pc:chgData name="John Masih" userId="47161eab-9d54-4d60-b159-d128ed080f02" providerId="ADAL" clId="{48A893D2-A1BE-453B-BED3-47C3F6621AE7}" dt="2025-07-21T13:28:55.102" v="1" actId="20577"/>
        <pc:sldMkLst>
          <pc:docMk/>
          <pc:sldMk cId="0" sldId="266"/>
        </pc:sldMkLst>
        <pc:spChg chg="mod">
          <ac:chgData name="John Masih" userId="47161eab-9d54-4d60-b159-d128ed080f02" providerId="ADAL" clId="{48A893D2-A1BE-453B-BED3-47C3F6621AE7}" dt="2025-07-21T13:28:42.534" v="0" actId="20577"/>
          <ac:spMkLst>
            <pc:docMk/>
            <pc:sldMk cId="0" sldId="266"/>
            <ac:spMk id="10" creationId="{00000000-0000-0000-0000-000000000000}"/>
          </ac:spMkLst>
        </pc:spChg>
        <pc:spChg chg="mod">
          <ac:chgData name="John Masih" userId="47161eab-9d54-4d60-b159-d128ed080f02" providerId="ADAL" clId="{48A893D2-A1BE-453B-BED3-47C3F6621AE7}" dt="2025-07-21T13:28:55.102" v="1" actId="20577"/>
          <ac:spMkLst>
            <pc:docMk/>
            <pc:sldMk cId="0" sldId="266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078663" y="0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719F-4E05-C14F-8F67-D35AD6B52A18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38613" y="879475"/>
            <a:ext cx="4219575" cy="2374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49363" y="3386138"/>
            <a:ext cx="9998075" cy="277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83375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78663" y="6683375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59B3-D411-C642-B47A-BC57C77E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6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7260" y="2181098"/>
            <a:ext cx="1062228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4520" y="3940048"/>
            <a:ext cx="8747760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4840" y="1618234"/>
            <a:ext cx="5436108" cy="4643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292833" y="1321173"/>
            <a:ext cx="357695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767" y="373757"/>
            <a:ext cx="56116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A2133"/>
                </a:solidFill>
                <a:latin typeface="Readex Pro Medium"/>
                <a:cs typeface="Readex Pro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299" y="2673076"/>
            <a:ext cx="5171440" cy="175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8912" y="6543294"/>
            <a:ext cx="3998976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4840" y="6543294"/>
            <a:ext cx="2874264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496800" cy="7035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8700" y="2565400"/>
            <a:ext cx="6868795" cy="2401298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sz="6600" b="1" dirty="0">
                <a:solidFill>
                  <a:srgbClr val="59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heading to come</a:t>
            </a:r>
            <a:endParaRPr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485">
              <a:lnSpc>
                <a:spcPct val="100000"/>
              </a:lnSpc>
              <a:spcBef>
                <a:spcPts val="940"/>
              </a:spcBef>
            </a:pPr>
            <a:r>
              <a:rPr sz="25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2025</a:t>
            </a:r>
            <a:endParaRPr sz="25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C652D2-1174-F08A-50F6-7AFB6030A867}"/>
              </a:ext>
            </a:extLst>
          </p:cNvPr>
          <p:cNvGrpSpPr/>
          <p:nvPr/>
        </p:nvGrpSpPr>
        <p:grpSpPr>
          <a:xfrm>
            <a:off x="11186109" y="5852109"/>
            <a:ext cx="752475" cy="746760"/>
            <a:chOff x="11186109" y="5852109"/>
            <a:chExt cx="752475" cy="746760"/>
          </a:xfrm>
        </p:grpSpPr>
        <p:sp>
          <p:nvSpPr>
            <p:cNvPr id="5" name="object 5"/>
            <p:cNvSpPr/>
            <p:nvPr/>
          </p:nvSpPr>
          <p:spPr>
            <a:xfrm>
              <a:off x="11186109" y="5852109"/>
              <a:ext cx="752475" cy="746760"/>
            </a:xfrm>
            <a:custGeom>
              <a:avLst/>
              <a:gdLst/>
              <a:ahLst/>
              <a:cxnLst/>
              <a:rect l="l" t="t" r="r" b="b"/>
              <a:pathLst>
                <a:path w="752475" h="746759">
                  <a:moveTo>
                    <a:pt x="751890" y="0"/>
                  </a:moveTo>
                  <a:lnTo>
                    <a:pt x="0" y="0"/>
                  </a:lnTo>
                  <a:lnTo>
                    <a:pt x="0" y="746239"/>
                  </a:lnTo>
                  <a:lnTo>
                    <a:pt x="751890" y="746239"/>
                  </a:lnTo>
                  <a:lnTo>
                    <a:pt x="751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69584" y="5935586"/>
              <a:ext cx="582930" cy="582295"/>
            </a:xfrm>
            <a:custGeom>
              <a:avLst/>
              <a:gdLst/>
              <a:ahLst/>
              <a:cxnLst/>
              <a:rect l="l" t="t" r="r" b="b"/>
              <a:pathLst>
                <a:path w="582929" h="582295">
                  <a:moveTo>
                    <a:pt x="582333" y="0"/>
                  </a:moveTo>
                  <a:lnTo>
                    <a:pt x="495287" y="0"/>
                  </a:lnTo>
                  <a:lnTo>
                    <a:pt x="378205" y="124713"/>
                  </a:lnTo>
                  <a:lnTo>
                    <a:pt x="378205" y="0"/>
                  </a:lnTo>
                  <a:lnTo>
                    <a:pt x="209207" y="0"/>
                  </a:lnTo>
                  <a:lnTo>
                    <a:pt x="209207" y="165430"/>
                  </a:lnTo>
                  <a:lnTo>
                    <a:pt x="204602" y="188999"/>
                  </a:lnTo>
                  <a:lnTo>
                    <a:pt x="191838" y="206600"/>
                  </a:lnTo>
                  <a:lnTo>
                    <a:pt x="172490" y="217615"/>
                  </a:lnTo>
                  <a:lnTo>
                    <a:pt x="148132" y="221424"/>
                  </a:lnTo>
                  <a:lnTo>
                    <a:pt x="123768" y="217686"/>
                  </a:lnTo>
                  <a:lnTo>
                    <a:pt x="104416" y="206790"/>
                  </a:lnTo>
                  <a:lnTo>
                    <a:pt x="91650" y="189213"/>
                  </a:lnTo>
                  <a:lnTo>
                    <a:pt x="87045" y="165430"/>
                  </a:lnTo>
                  <a:lnTo>
                    <a:pt x="87045" y="0"/>
                  </a:lnTo>
                  <a:lnTo>
                    <a:pt x="0" y="0"/>
                  </a:lnTo>
                  <a:lnTo>
                    <a:pt x="0" y="166458"/>
                  </a:lnTo>
                  <a:lnTo>
                    <a:pt x="10451" y="216501"/>
                  </a:lnTo>
                  <a:lnTo>
                    <a:pt x="38560" y="254134"/>
                  </a:lnTo>
                  <a:lnTo>
                    <a:pt x="79456" y="278978"/>
                  </a:lnTo>
                  <a:lnTo>
                    <a:pt x="128269" y="290652"/>
                  </a:lnTo>
                  <a:lnTo>
                    <a:pt x="0" y="290652"/>
                  </a:lnTo>
                  <a:lnTo>
                    <a:pt x="0" y="581825"/>
                  </a:lnTo>
                  <a:lnTo>
                    <a:pt x="87045" y="581825"/>
                  </a:lnTo>
                  <a:lnTo>
                    <a:pt x="87045" y="473913"/>
                  </a:lnTo>
                  <a:lnTo>
                    <a:pt x="125221" y="473913"/>
                  </a:lnTo>
                  <a:lnTo>
                    <a:pt x="205651" y="581825"/>
                  </a:lnTo>
                  <a:lnTo>
                    <a:pt x="582333" y="581825"/>
                  </a:lnTo>
                  <a:lnTo>
                    <a:pt x="582333" y="523290"/>
                  </a:lnTo>
                  <a:lnTo>
                    <a:pt x="480529" y="523290"/>
                  </a:lnTo>
                  <a:lnTo>
                    <a:pt x="480529" y="349707"/>
                  </a:lnTo>
                  <a:lnTo>
                    <a:pt x="582333" y="349707"/>
                  </a:lnTo>
                  <a:lnTo>
                    <a:pt x="582333" y="272846"/>
                  </a:lnTo>
                  <a:lnTo>
                    <a:pt x="457619" y="145072"/>
                  </a:lnTo>
                  <a:lnTo>
                    <a:pt x="582333" y="17818"/>
                  </a:lnTo>
                  <a:lnTo>
                    <a:pt x="582333" y="0"/>
                  </a:lnTo>
                  <a:close/>
                </a:path>
              </a:pathLst>
            </a:custGeom>
            <a:solidFill>
              <a:srgbClr val="1E1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47792" y="6102038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0" y="0"/>
                  </a:moveTo>
                  <a:lnTo>
                    <a:pt x="0" y="124713"/>
                  </a:lnTo>
                  <a:lnTo>
                    <a:pt x="117081" y="12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6629" y="6137671"/>
              <a:ext cx="306437" cy="3619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A1EC69-6E19-C730-47FA-D35C330498B9}"/>
              </a:ext>
            </a:extLst>
          </p:cNvPr>
          <p:cNvGrpSpPr/>
          <p:nvPr/>
        </p:nvGrpSpPr>
        <p:grpSpPr>
          <a:xfrm>
            <a:off x="614437" y="532902"/>
            <a:ext cx="4189863" cy="1079532"/>
            <a:chOff x="614437" y="532902"/>
            <a:chExt cx="4189863" cy="10795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1C438-D79D-E757-9882-9AF5CCC4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1CC5BA-04E2-17A2-6031-8DFBC4B1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496800" cy="7035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300" y="2375027"/>
            <a:ext cx="9207500" cy="18516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630"/>
              </a:lnSpc>
              <a:spcBef>
                <a:spcPts val="665"/>
              </a:spcBef>
            </a:pPr>
            <a:r>
              <a:rPr sz="4250" dirty="0">
                <a:solidFill>
                  <a:srgbClr val="FFFFFF"/>
                </a:solidFill>
              </a:rPr>
              <a:t>Quote or key statement to come peratene quam ipsaepudam incto molecto quae derempo restio.</a:t>
            </a:r>
            <a:endParaRPr sz="4250" dirty="0"/>
          </a:p>
        </p:txBody>
      </p:sp>
      <p:sp>
        <p:nvSpPr>
          <p:cNvPr id="4" name="object 4"/>
          <p:cNvSpPr/>
          <p:nvPr/>
        </p:nvSpPr>
        <p:spPr>
          <a:xfrm>
            <a:off x="10809060" y="5257801"/>
            <a:ext cx="1070610" cy="1078230"/>
          </a:xfrm>
          <a:custGeom>
            <a:avLst/>
            <a:gdLst/>
            <a:ahLst/>
            <a:cxnLst/>
            <a:rect l="l" t="t" r="r" b="b"/>
            <a:pathLst>
              <a:path w="1070609" h="1078229">
                <a:moveTo>
                  <a:pt x="479882" y="0"/>
                </a:moveTo>
                <a:lnTo>
                  <a:pt x="362266" y="68186"/>
                </a:lnTo>
                <a:lnTo>
                  <a:pt x="361162" y="68186"/>
                </a:lnTo>
                <a:lnTo>
                  <a:pt x="358533" y="70370"/>
                </a:lnTo>
                <a:lnTo>
                  <a:pt x="345554" y="77863"/>
                </a:lnTo>
                <a:lnTo>
                  <a:pt x="298653" y="91821"/>
                </a:lnTo>
                <a:lnTo>
                  <a:pt x="283667" y="107607"/>
                </a:lnTo>
                <a:lnTo>
                  <a:pt x="160362" y="114554"/>
                </a:lnTo>
                <a:lnTo>
                  <a:pt x="138150" y="198132"/>
                </a:lnTo>
                <a:lnTo>
                  <a:pt x="137934" y="199021"/>
                </a:lnTo>
                <a:lnTo>
                  <a:pt x="122891" y="255562"/>
                </a:lnTo>
                <a:lnTo>
                  <a:pt x="103771" y="327583"/>
                </a:lnTo>
                <a:lnTo>
                  <a:pt x="93065" y="339940"/>
                </a:lnTo>
                <a:lnTo>
                  <a:pt x="84378" y="400545"/>
                </a:lnTo>
                <a:lnTo>
                  <a:pt x="22428" y="633501"/>
                </a:lnTo>
                <a:lnTo>
                  <a:pt x="22212" y="634390"/>
                </a:lnTo>
                <a:lnTo>
                  <a:pt x="11684" y="673938"/>
                </a:lnTo>
                <a:lnTo>
                  <a:pt x="0" y="717956"/>
                </a:lnTo>
                <a:lnTo>
                  <a:pt x="103555" y="785253"/>
                </a:lnTo>
                <a:lnTo>
                  <a:pt x="108724" y="806437"/>
                </a:lnTo>
                <a:lnTo>
                  <a:pt x="142481" y="841844"/>
                </a:lnTo>
                <a:lnTo>
                  <a:pt x="150063" y="854900"/>
                </a:lnTo>
                <a:lnTo>
                  <a:pt x="151269" y="858024"/>
                </a:lnTo>
                <a:lnTo>
                  <a:pt x="152247" y="858647"/>
                </a:lnTo>
                <a:lnTo>
                  <a:pt x="220433" y="976249"/>
                </a:lnTo>
                <a:lnTo>
                  <a:pt x="602195" y="1077823"/>
                </a:lnTo>
                <a:lnTo>
                  <a:pt x="719696" y="1009688"/>
                </a:lnTo>
                <a:lnTo>
                  <a:pt x="720794" y="1009688"/>
                </a:lnTo>
                <a:lnTo>
                  <a:pt x="723404" y="1007554"/>
                </a:lnTo>
                <a:lnTo>
                  <a:pt x="736511" y="999972"/>
                </a:lnTo>
                <a:lnTo>
                  <a:pt x="783424" y="986015"/>
                </a:lnTo>
                <a:lnTo>
                  <a:pt x="811390" y="956538"/>
                </a:lnTo>
                <a:lnTo>
                  <a:pt x="843800" y="937755"/>
                </a:lnTo>
                <a:lnTo>
                  <a:pt x="933399" y="919251"/>
                </a:lnTo>
                <a:lnTo>
                  <a:pt x="945779" y="872655"/>
                </a:lnTo>
                <a:lnTo>
                  <a:pt x="535800" y="872655"/>
                </a:lnTo>
                <a:lnTo>
                  <a:pt x="532976" y="870331"/>
                </a:lnTo>
                <a:lnTo>
                  <a:pt x="532358" y="870331"/>
                </a:lnTo>
                <a:lnTo>
                  <a:pt x="472427" y="821283"/>
                </a:lnTo>
                <a:lnTo>
                  <a:pt x="431977" y="812317"/>
                </a:lnTo>
                <a:lnTo>
                  <a:pt x="429221" y="812139"/>
                </a:lnTo>
                <a:lnTo>
                  <a:pt x="428459" y="811517"/>
                </a:lnTo>
                <a:lnTo>
                  <a:pt x="349885" y="794118"/>
                </a:lnTo>
                <a:lnTo>
                  <a:pt x="348762" y="792391"/>
                </a:lnTo>
                <a:lnTo>
                  <a:pt x="348950" y="792391"/>
                </a:lnTo>
                <a:lnTo>
                  <a:pt x="346405" y="791806"/>
                </a:lnTo>
                <a:lnTo>
                  <a:pt x="219900" y="594207"/>
                </a:lnTo>
                <a:lnTo>
                  <a:pt x="237236" y="515950"/>
                </a:lnTo>
                <a:lnTo>
                  <a:pt x="236969" y="514972"/>
                </a:lnTo>
                <a:lnTo>
                  <a:pt x="237998" y="512330"/>
                </a:lnTo>
                <a:lnTo>
                  <a:pt x="255701" y="432511"/>
                </a:lnTo>
                <a:lnTo>
                  <a:pt x="249999" y="378599"/>
                </a:lnTo>
                <a:lnTo>
                  <a:pt x="327583" y="329412"/>
                </a:lnTo>
                <a:lnTo>
                  <a:pt x="328574" y="327583"/>
                </a:lnTo>
                <a:lnTo>
                  <a:pt x="341820" y="320357"/>
                </a:lnTo>
                <a:lnTo>
                  <a:pt x="515950" y="209905"/>
                </a:lnTo>
                <a:lnTo>
                  <a:pt x="924465" y="209905"/>
                </a:lnTo>
                <a:lnTo>
                  <a:pt x="861682" y="101587"/>
                </a:lnTo>
                <a:lnTo>
                  <a:pt x="479882" y="0"/>
                </a:lnTo>
                <a:close/>
              </a:path>
              <a:path w="1070609" h="1078229">
                <a:moveTo>
                  <a:pt x="924465" y="209905"/>
                </a:moveTo>
                <a:lnTo>
                  <a:pt x="515950" y="209905"/>
                </a:lnTo>
                <a:lnTo>
                  <a:pt x="562686" y="237820"/>
                </a:lnTo>
                <a:lnTo>
                  <a:pt x="642912" y="255562"/>
                </a:lnTo>
                <a:lnTo>
                  <a:pt x="645629" y="255739"/>
                </a:lnTo>
                <a:lnTo>
                  <a:pt x="646341" y="256324"/>
                </a:lnTo>
                <a:lnTo>
                  <a:pt x="725004" y="273761"/>
                </a:lnTo>
                <a:lnTo>
                  <a:pt x="726173" y="275590"/>
                </a:lnTo>
                <a:lnTo>
                  <a:pt x="728446" y="276072"/>
                </a:lnTo>
                <a:lnTo>
                  <a:pt x="855002" y="473671"/>
                </a:lnTo>
                <a:lnTo>
                  <a:pt x="837653" y="552018"/>
                </a:lnTo>
                <a:lnTo>
                  <a:pt x="837869" y="552919"/>
                </a:lnTo>
                <a:lnTo>
                  <a:pt x="836891" y="555409"/>
                </a:lnTo>
                <a:lnTo>
                  <a:pt x="827747" y="596620"/>
                </a:lnTo>
                <a:lnTo>
                  <a:pt x="847991" y="674611"/>
                </a:lnTo>
                <a:lnTo>
                  <a:pt x="672299" y="786053"/>
                </a:lnTo>
                <a:lnTo>
                  <a:pt x="671929" y="786409"/>
                </a:lnTo>
                <a:lnTo>
                  <a:pt x="671766" y="786409"/>
                </a:lnTo>
                <a:lnTo>
                  <a:pt x="535800" y="872655"/>
                </a:lnTo>
                <a:lnTo>
                  <a:pt x="945779" y="872655"/>
                </a:lnTo>
                <a:lnTo>
                  <a:pt x="1001890" y="661593"/>
                </a:lnTo>
                <a:lnTo>
                  <a:pt x="1001890" y="661454"/>
                </a:lnTo>
                <a:lnTo>
                  <a:pt x="1036624" y="530758"/>
                </a:lnTo>
                <a:lnTo>
                  <a:pt x="1041984" y="510730"/>
                </a:lnTo>
                <a:lnTo>
                  <a:pt x="1070381" y="403885"/>
                </a:lnTo>
                <a:lnTo>
                  <a:pt x="1001801" y="343281"/>
                </a:lnTo>
                <a:lnTo>
                  <a:pt x="982980" y="310819"/>
                </a:lnTo>
                <a:lnTo>
                  <a:pt x="973353" y="271348"/>
                </a:lnTo>
                <a:lnTo>
                  <a:pt x="939596" y="235991"/>
                </a:lnTo>
                <a:lnTo>
                  <a:pt x="931964" y="222783"/>
                </a:lnTo>
                <a:lnTo>
                  <a:pt x="930808" y="219798"/>
                </a:lnTo>
                <a:lnTo>
                  <a:pt x="929868" y="219227"/>
                </a:lnTo>
                <a:lnTo>
                  <a:pt x="924465" y="209905"/>
                </a:lnTo>
                <a:close/>
              </a:path>
              <a:path w="1070609" h="1078229">
                <a:moveTo>
                  <a:pt x="532714" y="870115"/>
                </a:moveTo>
                <a:lnTo>
                  <a:pt x="532358" y="870331"/>
                </a:lnTo>
                <a:lnTo>
                  <a:pt x="532976" y="870331"/>
                </a:lnTo>
                <a:lnTo>
                  <a:pt x="532714" y="870115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10</a:t>
            </a:fld>
            <a:endParaRPr spc="-25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02953" y="1"/>
            <a:ext cx="6316998" cy="7035800"/>
            <a:chOff x="6302953" y="1"/>
            <a:chExt cx="6316998" cy="70358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2953" y="1"/>
              <a:ext cx="6316998" cy="7035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951084" y="237893"/>
              <a:ext cx="304800" cy="307340"/>
            </a:xfrm>
            <a:custGeom>
              <a:avLst/>
              <a:gdLst/>
              <a:ahLst/>
              <a:cxnLst/>
              <a:rect l="l" t="t" r="r" b="b"/>
              <a:pathLst>
                <a:path w="304800" h="307340">
                  <a:moveTo>
                    <a:pt x="136639" y="0"/>
                  </a:moveTo>
                  <a:lnTo>
                    <a:pt x="103156" y="19418"/>
                  </a:lnTo>
                  <a:lnTo>
                    <a:pt x="102844" y="19418"/>
                  </a:lnTo>
                  <a:lnTo>
                    <a:pt x="102095" y="20040"/>
                  </a:lnTo>
                  <a:lnTo>
                    <a:pt x="98399" y="22174"/>
                  </a:lnTo>
                  <a:lnTo>
                    <a:pt x="85039" y="26149"/>
                  </a:lnTo>
                  <a:lnTo>
                    <a:pt x="80771" y="30645"/>
                  </a:lnTo>
                  <a:lnTo>
                    <a:pt x="45656" y="32626"/>
                  </a:lnTo>
                  <a:lnTo>
                    <a:pt x="29552" y="93281"/>
                  </a:lnTo>
                  <a:lnTo>
                    <a:pt x="26504" y="96799"/>
                  </a:lnTo>
                  <a:lnTo>
                    <a:pt x="24028" y="114058"/>
                  </a:lnTo>
                  <a:lnTo>
                    <a:pt x="0" y="204444"/>
                  </a:lnTo>
                  <a:lnTo>
                    <a:pt x="29476" y="223608"/>
                  </a:lnTo>
                  <a:lnTo>
                    <a:pt x="30949" y="229641"/>
                  </a:lnTo>
                  <a:lnTo>
                    <a:pt x="40563" y="239725"/>
                  </a:lnTo>
                  <a:lnTo>
                    <a:pt x="42722" y="243446"/>
                  </a:lnTo>
                  <a:lnTo>
                    <a:pt x="43065" y="244335"/>
                  </a:lnTo>
                  <a:lnTo>
                    <a:pt x="43345" y="244513"/>
                  </a:lnTo>
                  <a:lnTo>
                    <a:pt x="62763" y="277990"/>
                  </a:lnTo>
                  <a:lnTo>
                    <a:pt x="171475" y="306920"/>
                  </a:lnTo>
                  <a:lnTo>
                    <a:pt x="204939" y="287515"/>
                  </a:lnTo>
                  <a:lnTo>
                    <a:pt x="205251" y="287515"/>
                  </a:lnTo>
                  <a:lnTo>
                    <a:pt x="205993" y="286905"/>
                  </a:lnTo>
                  <a:lnTo>
                    <a:pt x="209727" y="284746"/>
                  </a:lnTo>
                  <a:lnTo>
                    <a:pt x="223088" y="280771"/>
                  </a:lnTo>
                  <a:lnTo>
                    <a:pt x="231051" y="272376"/>
                  </a:lnTo>
                  <a:lnTo>
                    <a:pt x="240271" y="267030"/>
                  </a:lnTo>
                  <a:lnTo>
                    <a:pt x="265785" y="261759"/>
                  </a:lnTo>
                  <a:lnTo>
                    <a:pt x="269310" y="248500"/>
                  </a:lnTo>
                  <a:lnTo>
                    <a:pt x="152565" y="248500"/>
                  </a:lnTo>
                  <a:lnTo>
                    <a:pt x="134518" y="233870"/>
                  </a:lnTo>
                  <a:lnTo>
                    <a:pt x="123012" y="231317"/>
                  </a:lnTo>
                  <a:lnTo>
                    <a:pt x="122286" y="231317"/>
                  </a:lnTo>
                  <a:lnTo>
                    <a:pt x="122008" y="231089"/>
                  </a:lnTo>
                  <a:lnTo>
                    <a:pt x="99631" y="226136"/>
                  </a:lnTo>
                  <a:lnTo>
                    <a:pt x="99301" y="225628"/>
                  </a:lnTo>
                  <a:lnTo>
                    <a:pt x="98640" y="225475"/>
                  </a:lnTo>
                  <a:lnTo>
                    <a:pt x="62610" y="169202"/>
                  </a:lnTo>
                  <a:lnTo>
                    <a:pt x="67551" y="146926"/>
                  </a:lnTo>
                  <a:lnTo>
                    <a:pt x="67475" y="146634"/>
                  </a:lnTo>
                  <a:lnTo>
                    <a:pt x="67767" y="145897"/>
                  </a:lnTo>
                  <a:lnTo>
                    <a:pt x="72809" y="123164"/>
                  </a:lnTo>
                  <a:lnTo>
                    <a:pt x="71183" y="107810"/>
                  </a:lnTo>
                  <a:lnTo>
                    <a:pt x="93281" y="93802"/>
                  </a:lnTo>
                  <a:lnTo>
                    <a:pt x="93560" y="93281"/>
                  </a:lnTo>
                  <a:lnTo>
                    <a:pt x="97332" y="91224"/>
                  </a:lnTo>
                  <a:lnTo>
                    <a:pt x="146913" y="59766"/>
                  </a:lnTo>
                  <a:lnTo>
                    <a:pt x="263243" y="59766"/>
                  </a:lnTo>
                  <a:lnTo>
                    <a:pt x="245363" y="28930"/>
                  </a:lnTo>
                  <a:lnTo>
                    <a:pt x="136639" y="0"/>
                  </a:lnTo>
                  <a:close/>
                </a:path>
                <a:path w="304800" h="307340">
                  <a:moveTo>
                    <a:pt x="263243" y="59766"/>
                  </a:moveTo>
                  <a:lnTo>
                    <a:pt x="146913" y="59766"/>
                  </a:lnTo>
                  <a:lnTo>
                    <a:pt x="160223" y="67716"/>
                  </a:lnTo>
                  <a:lnTo>
                    <a:pt x="183300" y="72821"/>
                  </a:lnTo>
                  <a:lnTo>
                    <a:pt x="183845" y="72821"/>
                  </a:lnTo>
                  <a:lnTo>
                    <a:pt x="184048" y="72986"/>
                  </a:lnTo>
                  <a:lnTo>
                    <a:pt x="206451" y="77952"/>
                  </a:lnTo>
                  <a:lnTo>
                    <a:pt x="206781" y="78473"/>
                  </a:lnTo>
                  <a:lnTo>
                    <a:pt x="207429" y="78613"/>
                  </a:lnTo>
                  <a:lnTo>
                    <a:pt x="243458" y="134886"/>
                  </a:lnTo>
                  <a:lnTo>
                    <a:pt x="238518" y="157187"/>
                  </a:lnTo>
                  <a:lnTo>
                    <a:pt x="238582" y="157441"/>
                  </a:lnTo>
                  <a:lnTo>
                    <a:pt x="238302" y="158153"/>
                  </a:lnTo>
                  <a:lnTo>
                    <a:pt x="235699" y="169887"/>
                  </a:lnTo>
                  <a:lnTo>
                    <a:pt x="241465" y="192100"/>
                  </a:lnTo>
                  <a:lnTo>
                    <a:pt x="152565" y="248500"/>
                  </a:lnTo>
                  <a:lnTo>
                    <a:pt x="269310" y="248500"/>
                  </a:lnTo>
                  <a:lnTo>
                    <a:pt x="304799" y="115011"/>
                  </a:lnTo>
                  <a:lnTo>
                    <a:pt x="285267" y="97751"/>
                  </a:lnTo>
                  <a:lnTo>
                    <a:pt x="279907" y="88506"/>
                  </a:lnTo>
                  <a:lnTo>
                    <a:pt x="277164" y="77266"/>
                  </a:lnTo>
                  <a:lnTo>
                    <a:pt x="267550" y="67195"/>
                  </a:lnTo>
                  <a:lnTo>
                    <a:pt x="265379" y="63436"/>
                  </a:lnTo>
                  <a:lnTo>
                    <a:pt x="265048" y="62585"/>
                  </a:lnTo>
                  <a:lnTo>
                    <a:pt x="264782" y="62420"/>
                  </a:lnTo>
                  <a:lnTo>
                    <a:pt x="263243" y="59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dirty="0"/>
              <a:t>Heading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11</a:t>
            </a:fld>
            <a:endParaRPr spc="-25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300" y="1828672"/>
            <a:ext cx="5168900" cy="362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0655">
              <a:lnSpc>
                <a:spcPts val="3400"/>
              </a:lnSpc>
              <a:spcBef>
                <a:spcPts val="100"/>
              </a:spcBef>
            </a:pPr>
            <a:r>
              <a:rPr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Pieni volum nobitio rescide lluptati acere dolori quae nit vit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2390">
              <a:lnSpc>
                <a:spcPct val="105000"/>
              </a:lnSpc>
              <a:spcBef>
                <a:spcPts val="1395"/>
              </a:spcBef>
            </a:pPr>
            <a:r>
              <a:rPr sz="2000" dirty="0">
                <a:latin typeface="Arial"/>
                <a:cs typeface="Arial"/>
              </a:rPr>
              <a:t>Pieni volum nobitio rescide lluptati acere dolori quae nit vit accust, sitis iduntis expe quisitisqui tenimi.</a:t>
            </a:r>
          </a:p>
          <a:p>
            <a:pPr marL="12700" marR="5080">
              <a:lnSpc>
                <a:spcPct val="105000"/>
              </a:lnSpc>
              <a:spcBef>
                <a:spcPts val="1600"/>
              </a:spcBef>
            </a:pPr>
            <a:r>
              <a:rPr sz="2000" dirty="0">
                <a:latin typeface="Arial"/>
                <a:cs typeface="Arial"/>
              </a:rPr>
              <a:t>Voloratis non pelliqu amenis nonecabo. Itaspe volorio. Landae od ut volupta et alitatium etur.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dirty="0"/>
              <a:t>Heading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228" y="1841500"/>
            <a:ext cx="6692972" cy="3591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100"/>
              </a:spcBef>
            </a:pPr>
            <a:r>
              <a:rPr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Pieni volum nobitio rescide lluptati acere dolori quae nit vit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 dirty="0" err="1">
                <a:latin typeface="Arial"/>
                <a:cs typeface="Arial"/>
              </a:rPr>
              <a:t>Voloratis</a:t>
            </a:r>
            <a:r>
              <a:rPr sz="2000" dirty="0">
                <a:latin typeface="Arial"/>
                <a:cs typeface="Arial"/>
              </a:rPr>
              <a:t> non pelliqu amenis nonecabo. </a:t>
            </a:r>
            <a:r>
              <a:rPr sz="2000" dirty="0" err="1">
                <a:latin typeface="Arial"/>
                <a:cs typeface="Arial"/>
              </a:rPr>
              <a:t>Itaspe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volorio</a:t>
            </a:r>
            <a:endParaRPr lang="en-GB" sz="2000" dirty="0">
              <a:latin typeface="Arial"/>
              <a:cs typeface="Arial"/>
            </a:endParaRP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 dirty="0" err="1">
                <a:latin typeface="Arial"/>
                <a:cs typeface="Arial"/>
              </a:rPr>
              <a:t>Landae</a:t>
            </a:r>
            <a:r>
              <a:rPr sz="2000" dirty="0">
                <a:latin typeface="Arial"/>
                <a:cs typeface="Arial"/>
              </a:rPr>
              <a:t> od ut volupta et </a:t>
            </a:r>
            <a:r>
              <a:rPr sz="2000" dirty="0" err="1">
                <a:latin typeface="Arial"/>
                <a:cs typeface="Arial"/>
              </a:rPr>
              <a:t>alitatium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etur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 dirty="0">
                <a:latin typeface="Arial"/>
                <a:cs typeface="Arial"/>
              </a:rPr>
              <a:t>Pieni volum nobitio </a:t>
            </a:r>
            <a:r>
              <a:rPr sz="2000" dirty="0" err="1">
                <a:latin typeface="Arial"/>
                <a:cs typeface="Arial"/>
              </a:rPr>
              <a:t>rescide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lluptati</a:t>
            </a:r>
            <a:endParaRPr lang="en-GB" sz="2000" dirty="0">
              <a:latin typeface="Arial"/>
              <a:cs typeface="Arial"/>
            </a:endParaRP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 dirty="0">
                <a:latin typeface="Arial"/>
                <a:cs typeface="Arial"/>
              </a:rPr>
              <a:t>Cust, sitis iduntis expe </a:t>
            </a:r>
            <a:r>
              <a:rPr sz="2000" dirty="0" err="1">
                <a:latin typeface="Arial"/>
                <a:cs typeface="Arial"/>
              </a:rPr>
              <a:t>quisitisqui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tenimi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 dirty="0">
                <a:latin typeface="Arial"/>
                <a:cs typeface="Arial"/>
              </a:rPr>
              <a:t>Acere dolori quae nit vit accust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sz="2000" dirty="0" err="1">
                <a:latin typeface="Arial"/>
                <a:cs typeface="Arial"/>
              </a:rPr>
              <a:t>Sitis</a:t>
            </a:r>
            <a:r>
              <a:rPr sz="2000" dirty="0">
                <a:latin typeface="Arial"/>
                <a:cs typeface="Arial"/>
              </a:rPr>
              <a:t> iduntis expe </a:t>
            </a:r>
            <a:r>
              <a:rPr sz="2000" dirty="0" err="1">
                <a:latin typeface="Arial"/>
                <a:cs typeface="Arial"/>
              </a:rPr>
              <a:t>quisitisqui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tenimi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95299" y="2673076"/>
            <a:ext cx="5171440" cy="2134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r>
              <a:rPr dirty="0"/>
              <a:t>Pieni volum nobitio rescide lluptati acere dolori quae nit vit accust, sitis iduntis expe quisitisqui tenimi.</a:t>
            </a:r>
          </a:p>
          <a:p>
            <a:pPr marL="12700" marR="60325" algn="l">
              <a:lnSpc>
                <a:spcPct val="105000"/>
              </a:lnSpc>
              <a:spcBef>
                <a:spcPts val="1600"/>
              </a:spcBef>
            </a:pPr>
            <a:r>
              <a:rPr dirty="0"/>
              <a:t>Voloratis non pelliqu amenis nonecabo. Itaspe volorio. Landae od ut volupta et alitatium etur.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767" y="545233"/>
            <a:ext cx="588692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Text &amp; image slide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422688" y="1187305"/>
            <a:ext cx="5167630" cy="5203190"/>
            <a:chOff x="6422688" y="1187305"/>
            <a:chExt cx="5167630" cy="5203190"/>
          </a:xfrm>
        </p:grpSpPr>
        <p:sp>
          <p:nvSpPr>
            <p:cNvPr id="5" name="object 5"/>
            <p:cNvSpPr/>
            <p:nvPr/>
          </p:nvSpPr>
          <p:spPr>
            <a:xfrm>
              <a:off x="6422688" y="1187305"/>
              <a:ext cx="5167630" cy="5203190"/>
            </a:xfrm>
            <a:custGeom>
              <a:avLst/>
              <a:gdLst/>
              <a:ahLst/>
              <a:cxnLst/>
              <a:rect l="l" t="t" r="r" b="b"/>
              <a:pathLst>
                <a:path w="5167630" h="5203190">
                  <a:moveTo>
                    <a:pt x="2316467" y="0"/>
                  </a:moveTo>
                  <a:lnTo>
                    <a:pt x="1749031" y="328917"/>
                  </a:lnTo>
                  <a:lnTo>
                    <a:pt x="1743430" y="329133"/>
                  </a:lnTo>
                  <a:lnTo>
                    <a:pt x="1730730" y="339686"/>
                  </a:lnTo>
                  <a:lnTo>
                    <a:pt x="1650010" y="379146"/>
                  </a:lnTo>
                  <a:lnTo>
                    <a:pt x="1590895" y="399092"/>
                  </a:lnTo>
                  <a:lnTo>
                    <a:pt x="1530708" y="417342"/>
                  </a:lnTo>
                  <a:lnTo>
                    <a:pt x="1441627" y="443229"/>
                  </a:lnTo>
                  <a:lnTo>
                    <a:pt x="1369301" y="519429"/>
                  </a:lnTo>
                  <a:lnTo>
                    <a:pt x="774090" y="553008"/>
                  </a:lnTo>
                  <a:lnTo>
                    <a:pt x="500926" y="1581340"/>
                  </a:lnTo>
                  <a:lnTo>
                    <a:pt x="449262" y="1640966"/>
                  </a:lnTo>
                  <a:lnTo>
                    <a:pt x="444014" y="1677227"/>
                  </a:lnTo>
                  <a:lnTo>
                    <a:pt x="427625" y="1794428"/>
                  </a:lnTo>
                  <a:lnTo>
                    <a:pt x="417611" y="1861222"/>
                  </a:lnTo>
                  <a:lnTo>
                    <a:pt x="407134" y="1924047"/>
                  </a:lnTo>
                  <a:lnTo>
                    <a:pt x="396757" y="1975829"/>
                  </a:lnTo>
                  <a:lnTo>
                    <a:pt x="387045" y="2009495"/>
                  </a:lnTo>
                  <a:lnTo>
                    <a:pt x="0" y="3465766"/>
                  </a:lnTo>
                  <a:lnTo>
                    <a:pt x="499846" y="3790594"/>
                  </a:lnTo>
                  <a:lnTo>
                    <a:pt x="524814" y="3892842"/>
                  </a:lnTo>
                  <a:lnTo>
                    <a:pt x="548824" y="3918187"/>
                  </a:lnTo>
                  <a:lnTo>
                    <a:pt x="581638" y="3951752"/>
                  </a:lnTo>
                  <a:lnTo>
                    <a:pt x="619039" y="3990652"/>
                  </a:lnTo>
                  <a:lnTo>
                    <a:pt x="656811" y="4032002"/>
                  </a:lnTo>
                  <a:lnTo>
                    <a:pt x="690736" y="4072919"/>
                  </a:lnTo>
                  <a:lnTo>
                    <a:pt x="716596" y="4110517"/>
                  </a:lnTo>
                  <a:lnTo>
                    <a:pt x="730173" y="4141914"/>
                  </a:lnTo>
                  <a:lnTo>
                    <a:pt x="737318" y="4151310"/>
                  </a:lnTo>
                  <a:lnTo>
                    <a:pt x="778063" y="4218341"/>
                  </a:lnTo>
                  <a:lnTo>
                    <a:pt x="808226" y="4269778"/>
                  </a:lnTo>
                  <a:lnTo>
                    <a:pt x="842625" y="4329031"/>
                  </a:lnTo>
                  <a:lnTo>
                    <a:pt x="1018000" y="4634080"/>
                  </a:lnTo>
                  <a:lnTo>
                    <a:pt x="1057645" y="4702352"/>
                  </a:lnTo>
                  <a:lnTo>
                    <a:pt x="1064056" y="4712576"/>
                  </a:lnTo>
                  <a:lnTo>
                    <a:pt x="2906941" y="5202948"/>
                  </a:lnTo>
                  <a:lnTo>
                    <a:pt x="3474377" y="4873815"/>
                  </a:lnTo>
                  <a:lnTo>
                    <a:pt x="3479977" y="4873599"/>
                  </a:lnTo>
                  <a:lnTo>
                    <a:pt x="3523327" y="4844416"/>
                  </a:lnTo>
                  <a:lnTo>
                    <a:pt x="3572909" y="4824028"/>
                  </a:lnTo>
                  <a:lnTo>
                    <a:pt x="3632269" y="4803948"/>
                  </a:lnTo>
                  <a:lnTo>
                    <a:pt x="3692683" y="4785591"/>
                  </a:lnTo>
                  <a:lnTo>
                    <a:pt x="3781780" y="4759718"/>
                  </a:lnTo>
                  <a:lnTo>
                    <a:pt x="3916743" y="4617427"/>
                  </a:lnTo>
                  <a:lnTo>
                    <a:pt x="4073245" y="4526800"/>
                  </a:lnTo>
                  <a:lnTo>
                    <a:pt x="4505706" y="4437468"/>
                  </a:lnTo>
                  <a:lnTo>
                    <a:pt x="5167007" y="1949653"/>
                  </a:lnTo>
                  <a:lnTo>
                    <a:pt x="4835931" y="1657108"/>
                  </a:lnTo>
                  <a:lnTo>
                    <a:pt x="4745088" y="1500390"/>
                  </a:lnTo>
                  <a:lnTo>
                    <a:pt x="4698593" y="1309890"/>
                  </a:lnTo>
                  <a:lnTo>
                    <a:pt x="4674590" y="1284653"/>
                  </a:lnTo>
                  <a:lnTo>
                    <a:pt x="4641774" y="1251111"/>
                  </a:lnTo>
                  <a:lnTo>
                    <a:pt x="4604366" y="1212185"/>
                  </a:lnTo>
                  <a:lnTo>
                    <a:pt x="4566586" y="1170794"/>
                  </a:lnTo>
                  <a:lnTo>
                    <a:pt x="4532655" y="1129858"/>
                  </a:lnTo>
                  <a:lnTo>
                    <a:pt x="4506793" y="1092298"/>
                  </a:lnTo>
                  <a:lnTo>
                    <a:pt x="4493221" y="1061034"/>
                  </a:lnTo>
                  <a:lnTo>
                    <a:pt x="4488713" y="1058240"/>
                  </a:lnTo>
                  <a:lnTo>
                    <a:pt x="4159567" y="490372"/>
                  </a:lnTo>
                  <a:lnTo>
                    <a:pt x="2316467" y="0"/>
                  </a:lnTo>
                  <a:close/>
                </a:path>
              </a:pathLst>
            </a:custGeom>
            <a:solidFill>
              <a:srgbClr val="E3DB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2195" y="1968922"/>
              <a:ext cx="3509733" cy="366252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C3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95299" y="2673076"/>
            <a:ext cx="5171440" cy="2134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r>
              <a:rPr dirty="0"/>
              <a:t>Pieni volum nobitio rescide lluptati acere dolori quae nit vit accust, sitis iduntis expe quisitisqui tenimi.</a:t>
            </a:r>
          </a:p>
          <a:p>
            <a:pPr marL="12700" marR="60325" algn="l">
              <a:lnSpc>
                <a:spcPct val="105000"/>
              </a:lnSpc>
              <a:spcBef>
                <a:spcPts val="1600"/>
              </a:spcBef>
            </a:pPr>
            <a:r>
              <a:rPr dirty="0"/>
              <a:t>Voloratis non pelliqu amenis nonecabo. Itaspe volorio. Landae od ut volupta et alitatium etur.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767" y="546100"/>
            <a:ext cx="561166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Text &amp; image slide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422688" y="1187305"/>
            <a:ext cx="5167630" cy="5203190"/>
            <a:chOff x="6422688" y="1187305"/>
            <a:chExt cx="5167630" cy="5203190"/>
          </a:xfrm>
        </p:grpSpPr>
        <p:sp>
          <p:nvSpPr>
            <p:cNvPr id="6" name="object 6"/>
            <p:cNvSpPr/>
            <p:nvPr/>
          </p:nvSpPr>
          <p:spPr>
            <a:xfrm>
              <a:off x="6422688" y="1187305"/>
              <a:ext cx="5167630" cy="5203190"/>
            </a:xfrm>
            <a:custGeom>
              <a:avLst/>
              <a:gdLst/>
              <a:ahLst/>
              <a:cxnLst/>
              <a:rect l="l" t="t" r="r" b="b"/>
              <a:pathLst>
                <a:path w="5167630" h="5203190">
                  <a:moveTo>
                    <a:pt x="2316467" y="0"/>
                  </a:moveTo>
                  <a:lnTo>
                    <a:pt x="1749031" y="328917"/>
                  </a:lnTo>
                  <a:lnTo>
                    <a:pt x="1743430" y="329133"/>
                  </a:lnTo>
                  <a:lnTo>
                    <a:pt x="1730730" y="339686"/>
                  </a:lnTo>
                  <a:lnTo>
                    <a:pt x="1650010" y="379146"/>
                  </a:lnTo>
                  <a:lnTo>
                    <a:pt x="1590895" y="399092"/>
                  </a:lnTo>
                  <a:lnTo>
                    <a:pt x="1530708" y="417342"/>
                  </a:lnTo>
                  <a:lnTo>
                    <a:pt x="1441627" y="443229"/>
                  </a:lnTo>
                  <a:lnTo>
                    <a:pt x="1369301" y="519429"/>
                  </a:lnTo>
                  <a:lnTo>
                    <a:pt x="774090" y="553008"/>
                  </a:lnTo>
                  <a:lnTo>
                    <a:pt x="500926" y="1581340"/>
                  </a:lnTo>
                  <a:lnTo>
                    <a:pt x="449262" y="1640966"/>
                  </a:lnTo>
                  <a:lnTo>
                    <a:pt x="444014" y="1677227"/>
                  </a:lnTo>
                  <a:lnTo>
                    <a:pt x="427625" y="1794428"/>
                  </a:lnTo>
                  <a:lnTo>
                    <a:pt x="417611" y="1861222"/>
                  </a:lnTo>
                  <a:lnTo>
                    <a:pt x="407134" y="1924047"/>
                  </a:lnTo>
                  <a:lnTo>
                    <a:pt x="396757" y="1975829"/>
                  </a:lnTo>
                  <a:lnTo>
                    <a:pt x="387045" y="2009495"/>
                  </a:lnTo>
                  <a:lnTo>
                    <a:pt x="0" y="3465766"/>
                  </a:lnTo>
                  <a:lnTo>
                    <a:pt x="499846" y="3790594"/>
                  </a:lnTo>
                  <a:lnTo>
                    <a:pt x="524814" y="3892842"/>
                  </a:lnTo>
                  <a:lnTo>
                    <a:pt x="548824" y="3918187"/>
                  </a:lnTo>
                  <a:lnTo>
                    <a:pt x="581638" y="3951752"/>
                  </a:lnTo>
                  <a:lnTo>
                    <a:pt x="619039" y="3990652"/>
                  </a:lnTo>
                  <a:lnTo>
                    <a:pt x="656811" y="4032002"/>
                  </a:lnTo>
                  <a:lnTo>
                    <a:pt x="690736" y="4072919"/>
                  </a:lnTo>
                  <a:lnTo>
                    <a:pt x="716596" y="4110517"/>
                  </a:lnTo>
                  <a:lnTo>
                    <a:pt x="730173" y="4141914"/>
                  </a:lnTo>
                  <a:lnTo>
                    <a:pt x="737318" y="4151310"/>
                  </a:lnTo>
                  <a:lnTo>
                    <a:pt x="778063" y="4218341"/>
                  </a:lnTo>
                  <a:lnTo>
                    <a:pt x="808226" y="4269778"/>
                  </a:lnTo>
                  <a:lnTo>
                    <a:pt x="842625" y="4329031"/>
                  </a:lnTo>
                  <a:lnTo>
                    <a:pt x="1018000" y="4634080"/>
                  </a:lnTo>
                  <a:lnTo>
                    <a:pt x="1057645" y="4702352"/>
                  </a:lnTo>
                  <a:lnTo>
                    <a:pt x="1064056" y="4712576"/>
                  </a:lnTo>
                  <a:lnTo>
                    <a:pt x="2906941" y="5202948"/>
                  </a:lnTo>
                  <a:lnTo>
                    <a:pt x="3474377" y="4873815"/>
                  </a:lnTo>
                  <a:lnTo>
                    <a:pt x="3479977" y="4873599"/>
                  </a:lnTo>
                  <a:lnTo>
                    <a:pt x="3523327" y="4844416"/>
                  </a:lnTo>
                  <a:lnTo>
                    <a:pt x="3572909" y="4824028"/>
                  </a:lnTo>
                  <a:lnTo>
                    <a:pt x="3632269" y="4803948"/>
                  </a:lnTo>
                  <a:lnTo>
                    <a:pt x="3692683" y="4785591"/>
                  </a:lnTo>
                  <a:lnTo>
                    <a:pt x="3781780" y="4759718"/>
                  </a:lnTo>
                  <a:lnTo>
                    <a:pt x="3916743" y="4617427"/>
                  </a:lnTo>
                  <a:lnTo>
                    <a:pt x="4073245" y="4526800"/>
                  </a:lnTo>
                  <a:lnTo>
                    <a:pt x="4505706" y="4437468"/>
                  </a:lnTo>
                  <a:lnTo>
                    <a:pt x="5167007" y="1949653"/>
                  </a:lnTo>
                  <a:lnTo>
                    <a:pt x="4835931" y="1657108"/>
                  </a:lnTo>
                  <a:lnTo>
                    <a:pt x="4745088" y="1500390"/>
                  </a:lnTo>
                  <a:lnTo>
                    <a:pt x="4698593" y="1309890"/>
                  </a:lnTo>
                  <a:lnTo>
                    <a:pt x="4674590" y="1284653"/>
                  </a:lnTo>
                  <a:lnTo>
                    <a:pt x="4641774" y="1251111"/>
                  </a:lnTo>
                  <a:lnTo>
                    <a:pt x="4604366" y="1212185"/>
                  </a:lnTo>
                  <a:lnTo>
                    <a:pt x="4566586" y="1170794"/>
                  </a:lnTo>
                  <a:lnTo>
                    <a:pt x="4532655" y="1129858"/>
                  </a:lnTo>
                  <a:lnTo>
                    <a:pt x="4506793" y="1092298"/>
                  </a:lnTo>
                  <a:lnTo>
                    <a:pt x="4493221" y="1061034"/>
                  </a:lnTo>
                  <a:lnTo>
                    <a:pt x="4488713" y="1058240"/>
                  </a:lnTo>
                  <a:lnTo>
                    <a:pt x="4159567" y="490372"/>
                  </a:lnTo>
                  <a:lnTo>
                    <a:pt x="2316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2195" y="1968922"/>
              <a:ext cx="3509733" cy="366252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A2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9AFFF"/>
                </a:solidFill>
              </a:rPr>
              <a:t>Agenda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2300" y="1802853"/>
            <a:ext cx="4025900" cy="432169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393065" algn="l"/>
              </a:tabLst>
            </a:pP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NFCS-N+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6600" indent="-342900">
              <a:lnSpc>
                <a:spcPct val="100000"/>
              </a:lnSpc>
              <a:spcBef>
                <a:spcPts val="800"/>
              </a:spcBef>
              <a:buFont typeface="System Font Regular"/>
              <a:buChar char="‒"/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bjectives</a:t>
            </a:r>
            <a:endParaRPr sz="2000" dirty="0">
              <a:latin typeface="Arial"/>
              <a:cs typeface="Arial"/>
            </a:endParaRPr>
          </a:p>
          <a:p>
            <a:pPr marL="736600" indent="-342900">
              <a:lnSpc>
                <a:spcPct val="100000"/>
              </a:lnSpc>
              <a:spcBef>
                <a:spcPts val="800"/>
              </a:spcBef>
              <a:buFont typeface="System Font Regular"/>
              <a:buChar char="‒"/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eam</a:t>
            </a:r>
            <a:endParaRPr sz="2000" dirty="0">
              <a:latin typeface="Arial"/>
              <a:cs typeface="Arial"/>
            </a:endParaRPr>
          </a:p>
          <a:p>
            <a:pPr marL="736600" indent="-342900">
              <a:lnSpc>
                <a:spcPct val="100000"/>
              </a:lnSpc>
              <a:spcBef>
                <a:spcPts val="800"/>
              </a:spcBef>
              <a:buFont typeface="System Font Regular"/>
              <a:buChar char="‒"/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Technical coordinator </a:t>
            </a: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ole</a:t>
            </a:r>
            <a:endParaRPr sz="2000" dirty="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1600"/>
              </a:spcBef>
              <a:buAutoNum type="arabicPeriod" startAt="2"/>
              <a:tabLst>
                <a:tab pos="393065" algn="l"/>
              </a:tabLst>
            </a:pP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Federation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6600" indent="-342900">
              <a:lnSpc>
                <a:spcPct val="100000"/>
              </a:lnSpc>
              <a:spcBef>
                <a:spcPts val="800"/>
              </a:spcBef>
              <a:buFont typeface="System Font Regular"/>
              <a:buChar char="–"/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NFCS </a:t>
            </a: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illars</a:t>
            </a:r>
            <a:endParaRPr sz="2000" dirty="0">
              <a:latin typeface="Arial"/>
              <a:cs typeface="Arial"/>
            </a:endParaRPr>
          </a:p>
          <a:p>
            <a:pPr marL="736600" indent="-342900">
              <a:lnSpc>
                <a:spcPct val="100000"/>
              </a:lnSpc>
              <a:spcBef>
                <a:spcPts val="800"/>
              </a:spcBef>
              <a:buFont typeface="System Font Regular"/>
              <a:buChar char="–"/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elivery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pproach</a:t>
            </a:r>
            <a:endParaRPr sz="2000" dirty="0">
              <a:latin typeface="Arial"/>
              <a:cs typeface="Arial"/>
            </a:endParaRPr>
          </a:p>
          <a:p>
            <a:pPr marL="736600" indent="-342900">
              <a:lnSpc>
                <a:spcPct val="100000"/>
              </a:lnSpc>
              <a:spcBef>
                <a:spcPts val="800"/>
              </a:spcBef>
              <a:buFont typeface="System Font Regular"/>
              <a:buChar char="–"/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Flexible </a:t>
            </a:r>
            <a:r>
              <a:rPr lang="en-GB"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unding</a:t>
            </a:r>
            <a:endParaRPr sz="2000" dirty="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1600"/>
              </a:spcBef>
              <a:buAutoNum type="arabicPeriod" startAt="3"/>
              <a:tabLst>
                <a:tab pos="393065" algn="l"/>
              </a:tabLst>
            </a:pPr>
            <a:r>
              <a:rPr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</a:t>
            </a:r>
            <a:r>
              <a:rPr lang="en-GB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nvolved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6600" indent="-342900">
              <a:lnSpc>
                <a:spcPct val="100000"/>
              </a:lnSpc>
              <a:spcBef>
                <a:spcPts val="800"/>
              </a:spcBef>
              <a:buFont typeface="System Font Regular"/>
              <a:buChar char="–"/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Q&amp;A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2</a:t>
            </a:fld>
            <a:endParaRPr spc="-25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96800" cy="7035800"/>
          </a:xfrm>
          <a:custGeom>
            <a:avLst/>
            <a:gdLst/>
            <a:ahLst/>
            <a:cxnLst/>
            <a:rect l="l" t="t" r="r" b="b"/>
            <a:pathLst>
              <a:path w="12496800" h="7035800">
                <a:moveTo>
                  <a:pt x="12496800" y="0"/>
                </a:moveTo>
                <a:lnTo>
                  <a:pt x="0" y="0"/>
                </a:lnTo>
                <a:lnTo>
                  <a:pt x="0" y="7035800"/>
                </a:lnTo>
                <a:lnTo>
                  <a:pt x="12496800" y="7035800"/>
                </a:lnTo>
                <a:lnTo>
                  <a:pt x="124968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300" y="2375027"/>
            <a:ext cx="9055100" cy="185499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ts val="4630"/>
              </a:lnSpc>
              <a:spcBef>
                <a:spcPts val="665"/>
              </a:spcBef>
            </a:pPr>
            <a:r>
              <a:rPr sz="4250" dirty="0">
                <a:solidFill>
                  <a:srgbClr val="00FFB0"/>
                </a:solidFill>
              </a:rPr>
              <a:t>Quote or key statement to come peratene quam ipsaepudam incto molecto quae derempo restio.</a:t>
            </a:r>
            <a:endParaRPr sz="4250" dirty="0"/>
          </a:p>
        </p:txBody>
      </p:sp>
      <p:sp>
        <p:nvSpPr>
          <p:cNvPr id="4" name="object 4"/>
          <p:cNvSpPr/>
          <p:nvPr/>
        </p:nvSpPr>
        <p:spPr>
          <a:xfrm>
            <a:off x="10809060" y="5257801"/>
            <a:ext cx="1070610" cy="1078230"/>
          </a:xfrm>
          <a:custGeom>
            <a:avLst/>
            <a:gdLst/>
            <a:ahLst/>
            <a:cxnLst/>
            <a:rect l="l" t="t" r="r" b="b"/>
            <a:pathLst>
              <a:path w="1070609" h="1078229">
                <a:moveTo>
                  <a:pt x="479882" y="0"/>
                </a:moveTo>
                <a:lnTo>
                  <a:pt x="362266" y="68186"/>
                </a:lnTo>
                <a:lnTo>
                  <a:pt x="361162" y="68186"/>
                </a:lnTo>
                <a:lnTo>
                  <a:pt x="358533" y="70370"/>
                </a:lnTo>
                <a:lnTo>
                  <a:pt x="345554" y="77863"/>
                </a:lnTo>
                <a:lnTo>
                  <a:pt x="298653" y="91821"/>
                </a:lnTo>
                <a:lnTo>
                  <a:pt x="283667" y="107607"/>
                </a:lnTo>
                <a:lnTo>
                  <a:pt x="160362" y="114554"/>
                </a:lnTo>
                <a:lnTo>
                  <a:pt x="138150" y="198132"/>
                </a:lnTo>
                <a:lnTo>
                  <a:pt x="137934" y="199021"/>
                </a:lnTo>
                <a:lnTo>
                  <a:pt x="122891" y="255562"/>
                </a:lnTo>
                <a:lnTo>
                  <a:pt x="103771" y="327583"/>
                </a:lnTo>
                <a:lnTo>
                  <a:pt x="93065" y="339940"/>
                </a:lnTo>
                <a:lnTo>
                  <a:pt x="84378" y="400545"/>
                </a:lnTo>
                <a:lnTo>
                  <a:pt x="22428" y="633501"/>
                </a:lnTo>
                <a:lnTo>
                  <a:pt x="22212" y="634390"/>
                </a:lnTo>
                <a:lnTo>
                  <a:pt x="11684" y="673938"/>
                </a:lnTo>
                <a:lnTo>
                  <a:pt x="0" y="717956"/>
                </a:lnTo>
                <a:lnTo>
                  <a:pt x="103555" y="785253"/>
                </a:lnTo>
                <a:lnTo>
                  <a:pt x="108724" y="806437"/>
                </a:lnTo>
                <a:lnTo>
                  <a:pt x="142481" y="841844"/>
                </a:lnTo>
                <a:lnTo>
                  <a:pt x="150063" y="854900"/>
                </a:lnTo>
                <a:lnTo>
                  <a:pt x="151269" y="858024"/>
                </a:lnTo>
                <a:lnTo>
                  <a:pt x="152247" y="858647"/>
                </a:lnTo>
                <a:lnTo>
                  <a:pt x="220433" y="976249"/>
                </a:lnTo>
                <a:lnTo>
                  <a:pt x="602195" y="1077823"/>
                </a:lnTo>
                <a:lnTo>
                  <a:pt x="719696" y="1009688"/>
                </a:lnTo>
                <a:lnTo>
                  <a:pt x="720794" y="1009688"/>
                </a:lnTo>
                <a:lnTo>
                  <a:pt x="723404" y="1007554"/>
                </a:lnTo>
                <a:lnTo>
                  <a:pt x="736511" y="999972"/>
                </a:lnTo>
                <a:lnTo>
                  <a:pt x="783424" y="986015"/>
                </a:lnTo>
                <a:lnTo>
                  <a:pt x="811390" y="956538"/>
                </a:lnTo>
                <a:lnTo>
                  <a:pt x="843800" y="937755"/>
                </a:lnTo>
                <a:lnTo>
                  <a:pt x="933399" y="919251"/>
                </a:lnTo>
                <a:lnTo>
                  <a:pt x="945779" y="872655"/>
                </a:lnTo>
                <a:lnTo>
                  <a:pt x="535800" y="872655"/>
                </a:lnTo>
                <a:lnTo>
                  <a:pt x="532976" y="870331"/>
                </a:lnTo>
                <a:lnTo>
                  <a:pt x="532358" y="870331"/>
                </a:lnTo>
                <a:lnTo>
                  <a:pt x="472427" y="821283"/>
                </a:lnTo>
                <a:lnTo>
                  <a:pt x="431977" y="812317"/>
                </a:lnTo>
                <a:lnTo>
                  <a:pt x="429221" y="812139"/>
                </a:lnTo>
                <a:lnTo>
                  <a:pt x="428459" y="811517"/>
                </a:lnTo>
                <a:lnTo>
                  <a:pt x="349885" y="794118"/>
                </a:lnTo>
                <a:lnTo>
                  <a:pt x="348762" y="792391"/>
                </a:lnTo>
                <a:lnTo>
                  <a:pt x="348950" y="792391"/>
                </a:lnTo>
                <a:lnTo>
                  <a:pt x="346405" y="791806"/>
                </a:lnTo>
                <a:lnTo>
                  <a:pt x="219900" y="594207"/>
                </a:lnTo>
                <a:lnTo>
                  <a:pt x="237236" y="515950"/>
                </a:lnTo>
                <a:lnTo>
                  <a:pt x="236969" y="514972"/>
                </a:lnTo>
                <a:lnTo>
                  <a:pt x="237998" y="512330"/>
                </a:lnTo>
                <a:lnTo>
                  <a:pt x="255701" y="432511"/>
                </a:lnTo>
                <a:lnTo>
                  <a:pt x="249999" y="378599"/>
                </a:lnTo>
                <a:lnTo>
                  <a:pt x="327583" y="329412"/>
                </a:lnTo>
                <a:lnTo>
                  <a:pt x="328574" y="327583"/>
                </a:lnTo>
                <a:lnTo>
                  <a:pt x="341820" y="320357"/>
                </a:lnTo>
                <a:lnTo>
                  <a:pt x="515950" y="209905"/>
                </a:lnTo>
                <a:lnTo>
                  <a:pt x="924465" y="209905"/>
                </a:lnTo>
                <a:lnTo>
                  <a:pt x="861682" y="101587"/>
                </a:lnTo>
                <a:lnTo>
                  <a:pt x="479882" y="0"/>
                </a:lnTo>
                <a:close/>
              </a:path>
              <a:path w="1070609" h="1078229">
                <a:moveTo>
                  <a:pt x="924465" y="209905"/>
                </a:moveTo>
                <a:lnTo>
                  <a:pt x="515950" y="209905"/>
                </a:lnTo>
                <a:lnTo>
                  <a:pt x="562686" y="237820"/>
                </a:lnTo>
                <a:lnTo>
                  <a:pt x="642912" y="255562"/>
                </a:lnTo>
                <a:lnTo>
                  <a:pt x="645629" y="255739"/>
                </a:lnTo>
                <a:lnTo>
                  <a:pt x="646341" y="256324"/>
                </a:lnTo>
                <a:lnTo>
                  <a:pt x="725004" y="273761"/>
                </a:lnTo>
                <a:lnTo>
                  <a:pt x="726173" y="275590"/>
                </a:lnTo>
                <a:lnTo>
                  <a:pt x="728446" y="276072"/>
                </a:lnTo>
                <a:lnTo>
                  <a:pt x="855002" y="473671"/>
                </a:lnTo>
                <a:lnTo>
                  <a:pt x="837653" y="552018"/>
                </a:lnTo>
                <a:lnTo>
                  <a:pt x="837869" y="552919"/>
                </a:lnTo>
                <a:lnTo>
                  <a:pt x="836891" y="555409"/>
                </a:lnTo>
                <a:lnTo>
                  <a:pt x="827747" y="596620"/>
                </a:lnTo>
                <a:lnTo>
                  <a:pt x="847991" y="674611"/>
                </a:lnTo>
                <a:lnTo>
                  <a:pt x="672299" y="786053"/>
                </a:lnTo>
                <a:lnTo>
                  <a:pt x="671929" y="786409"/>
                </a:lnTo>
                <a:lnTo>
                  <a:pt x="671766" y="786409"/>
                </a:lnTo>
                <a:lnTo>
                  <a:pt x="535800" y="872655"/>
                </a:lnTo>
                <a:lnTo>
                  <a:pt x="945779" y="872655"/>
                </a:lnTo>
                <a:lnTo>
                  <a:pt x="1001890" y="661593"/>
                </a:lnTo>
                <a:lnTo>
                  <a:pt x="1001890" y="661454"/>
                </a:lnTo>
                <a:lnTo>
                  <a:pt x="1036624" y="530758"/>
                </a:lnTo>
                <a:lnTo>
                  <a:pt x="1041984" y="510730"/>
                </a:lnTo>
                <a:lnTo>
                  <a:pt x="1070381" y="403885"/>
                </a:lnTo>
                <a:lnTo>
                  <a:pt x="1001801" y="343281"/>
                </a:lnTo>
                <a:lnTo>
                  <a:pt x="982980" y="310819"/>
                </a:lnTo>
                <a:lnTo>
                  <a:pt x="973353" y="271348"/>
                </a:lnTo>
                <a:lnTo>
                  <a:pt x="939596" y="235991"/>
                </a:lnTo>
                <a:lnTo>
                  <a:pt x="931964" y="222783"/>
                </a:lnTo>
                <a:lnTo>
                  <a:pt x="930808" y="219798"/>
                </a:lnTo>
                <a:lnTo>
                  <a:pt x="929868" y="219227"/>
                </a:lnTo>
                <a:lnTo>
                  <a:pt x="924465" y="209905"/>
                </a:lnTo>
                <a:close/>
              </a:path>
              <a:path w="1070609" h="1078229">
                <a:moveTo>
                  <a:pt x="532714" y="870115"/>
                </a:moveTo>
                <a:lnTo>
                  <a:pt x="532358" y="870331"/>
                </a:lnTo>
                <a:lnTo>
                  <a:pt x="532976" y="870331"/>
                </a:lnTo>
                <a:lnTo>
                  <a:pt x="532714" y="870115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3</a:t>
            </a:fld>
            <a:endParaRPr spc="-25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96800" cy="7035800"/>
          </a:xfrm>
          <a:custGeom>
            <a:avLst/>
            <a:gdLst/>
            <a:ahLst/>
            <a:cxnLst/>
            <a:rect l="l" t="t" r="r" b="b"/>
            <a:pathLst>
              <a:path w="12496800" h="7035800">
                <a:moveTo>
                  <a:pt x="12496800" y="0"/>
                </a:moveTo>
                <a:lnTo>
                  <a:pt x="0" y="0"/>
                </a:lnTo>
                <a:lnTo>
                  <a:pt x="0" y="7035800"/>
                </a:lnTo>
                <a:lnTo>
                  <a:pt x="12496800" y="7035800"/>
                </a:lnTo>
                <a:lnTo>
                  <a:pt x="124968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4</a:t>
            </a:fld>
            <a:endParaRPr spc="-25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3C4DCF-78FC-42D2-0132-448FE4D1AC7E}"/>
              </a:ext>
            </a:extLst>
          </p:cNvPr>
          <p:cNvGrpSpPr/>
          <p:nvPr/>
        </p:nvGrpSpPr>
        <p:grpSpPr>
          <a:xfrm>
            <a:off x="614437" y="532902"/>
            <a:ext cx="4189863" cy="1079532"/>
            <a:chOff x="614437" y="532902"/>
            <a:chExt cx="4189863" cy="10795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7BAFCE-D607-EAB6-AEB4-35E32B64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51E75D-8899-E16A-CB54-5BE93A52B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1" name="object 3">
            <a:extLst>
              <a:ext uri="{FF2B5EF4-FFF2-40B4-BE49-F238E27FC236}">
                <a16:creationId xmlns:a16="http://schemas.microsoft.com/office/drawing/2014/main" id="{6023B7B0-A974-DB86-EC20-5B7A6B1BECF3}"/>
              </a:ext>
            </a:extLst>
          </p:cNvPr>
          <p:cNvSpPr txBox="1"/>
          <p:nvPr/>
        </p:nvSpPr>
        <p:spPr>
          <a:xfrm>
            <a:off x="538700" y="2565400"/>
            <a:ext cx="6868795" cy="1542089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lang="en-GB" sz="6600" b="1" dirty="0">
                <a:solidFill>
                  <a:srgbClr val="59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to come</a:t>
            </a:r>
            <a:endParaRPr lang="en-GB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485">
              <a:lnSpc>
                <a:spcPct val="100000"/>
              </a:lnSpc>
              <a:spcBef>
                <a:spcPts val="940"/>
              </a:spcBef>
            </a:pPr>
            <a:r>
              <a:rPr lang="en-GB" sz="25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heading</a:t>
            </a:r>
            <a:endParaRPr lang="en-GB" sz="25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3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48400" cy="7035800"/>
          </a:xfrm>
          <a:custGeom>
            <a:avLst/>
            <a:gdLst/>
            <a:ahLst/>
            <a:cxnLst/>
            <a:rect l="l" t="t" r="r" b="b"/>
            <a:pathLst>
              <a:path w="6248400" h="7035800">
                <a:moveTo>
                  <a:pt x="6248400" y="0"/>
                </a:moveTo>
                <a:lnTo>
                  <a:pt x="0" y="0"/>
                </a:lnTo>
                <a:lnTo>
                  <a:pt x="0" y="7035800"/>
                </a:lnTo>
                <a:lnTo>
                  <a:pt x="6248400" y="7035800"/>
                </a:lnTo>
                <a:lnTo>
                  <a:pt x="62484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Heading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2300" y="2370154"/>
            <a:ext cx="4022725" cy="2134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>
              <a:lnSpc>
                <a:spcPct val="105000"/>
              </a:lnSpc>
              <a:spcBef>
                <a:spcPts val="100"/>
              </a:spcBef>
            </a:pPr>
            <a:r>
              <a:rPr sz="2000" dirty="0">
                <a:solidFill>
                  <a:schemeClr val="bg1"/>
                </a:solidFill>
                <a:latin typeface="Arial"/>
                <a:cs typeface="Arial"/>
              </a:rPr>
              <a:t>Pieni volum nobitio rescide lluptati acere dolori quae nit vit accust, sitis iduntis expe quisitisqui tenimi.</a:t>
            </a:r>
          </a:p>
          <a:p>
            <a:pPr marL="12700" marR="5080">
              <a:lnSpc>
                <a:spcPct val="105000"/>
              </a:lnSpc>
              <a:spcBef>
                <a:spcPts val="1600"/>
              </a:spcBef>
            </a:pPr>
            <a:r>
              <a:rPr sz="2000" dirty="0">
                <a:solidFill>
                  <a:schemeClr val="bg1"/>
                </a:solidFill>
                <a:latin typeface="Arial"/>
                <a:cs typeface="Arial"/>
              </a:rPr>
              <a:t>Voloratis non pelliqu amenis nonecabo. Itaspe volorio. Landae od ut volupta et alitatium etur.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99350" y="2370154"/>
            <a:ext cx="3937635" cy="310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Itae poritecae velition eiuntius andit uta voloribus perum quatecus dolut et aut qui cupta comnim acipien digent.</a:t>
            </a:r>
            <a:endParaRPr sz="2000">
              <a:latin typeface="Arial"/>
              <a:cs typeface="Arial"/>
            </a:endParaRPr>
          </a:p>
          <a:p>
            <a:pPr marL="12700" marR="201295">
              <a:lnSpc>
                <a:spcPct val="105000"/>
              </a:lnSpc>
              <a:spcBef>
                <a:spcPts val="1600"/>
              </a:spcBef>
            </a:pPr>
            <a:r>
              <a:rPr sz="2000" dirty="0">
                <a:latin typeface="Arial"/>
                <a:cs typeface="Arial"/>
              </a:rPr>
              <a:t>Obit aliquoditate labor archit quiaspe lignitiore, non pro et aped quodi officia tiatur as alicimintem reprorio. Officatium volorit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761" y="2363840"/>
            <a:ext cx="1497965" cy="1508125"/>
          </a:xfrm>
          <a:custGeom>
            <a:avLst/>
            <a:gdLst/>
            <a:ahLst/>
            <a:cxnLst/>
            <a:rect l="l" t="t" r="r" b="b"/>
            <a:pathLst>
              <a:path w="1497964" h="1508125">
                <a:moveTo>
                  <a:pt x="671398" y="0"/>
                </a:moveTo>
                <a:lnTo>
                  <a:pt x="507060" y="95275"/>
                </a:lnTo>
                <a:lnTo>
                  <a:pt x="505320" y="95402"/>
                </a:lnTo>
                <a:lnTo>
                  <a:pt x="501637" y="98463"/>
                </a:lnTo>
                <a:lnTo>
                  <a:pt x="483476" y="108940"/>
                </a:lnTo>
                <a:lnTo>
                  <a:pt x="417842" y="128473"/>
                </a:lnTo>
                <a:lnTo>
                  <a:pt x="396874" y="150558"/>
                </a:lnTo>
                <a:lnTo>
                  <a:pt x="224370" y="160286"/>
                </a:lnTo>
                <a:lnTo>
                  <a:pt x="145186" y="458330"/>
                </a:lnTo>
                <a:lnTo>
                  <a:pt x="130213" y="475615"/>
                </a:lnTo>
                <a:lnTo>
                  <a:pt x="118046" y="560412"/>
                </a:lnTo>
                <a:lnTo>
                  <a:pt x="0" y="1004506"/>
                </a:lnTo>
                <a:lnTo>
                  <a:pt x="144881" y="1098664"/>
                </a:lnTo>
                <a:lnTo>
                  <a:pt x="152120" y="1128293"/>
                </a:lnTo>
                <a:lnTo>
                  <a:pt x="199351" y="1177836"/>
                </a:lnTo>
                <a:lnTo>
                  <a:pt x="209956" y="1196124"/>
                </a:lnTo>
                <a:lnTo>
                  <a:pt x="211632" y="1200480"/>
                </a:lnTo>
                <a:lnTo>
                  <a:pt x="213017" y="1201356"/>
                </a:lnTo>
                <a:lnTo>
                  <a:pt x="308406" y="1365885"/>
                </a:lnTo>
                <a:lnTo>
                  <a:pt x="842543" y="1508010"/>
                </a:lnTo>
                <a:lnTo>
                  <a:pt x="1006944" y="1412684"/>
                </a:lnTo>
                <a:lnTo>
                  <a:pt x="1008633" y="1412557"/>
                </a:lnTo>
                <a:lnTo>
                  <a:pt x="1012126" y="1409687"/>
                </a:lnTo>
                <a:lnTo>
                  <a:pt x="1030465" y="1399082"/>
                </a:lnTo>
                <a:lnTo>
                  <a:pt x="1096111" y="1379550"/>
                </a:lnTo>
                <a:lnTo>
                  <a:pt x="1135227" y="1338313"/>
                </a:lnTo>
                <a:lnTo>
                  <a:pt x="1180579" y="1312037"/>
                </a:lnTo>
                <a:lnTo>
                  <a:pt x="1305928" y="1286154"/>
                </a:lnTo>
                <a:lnTo>
                  <a:pt x="1497596" y="565086"/>
                </a:lnTo>
                <a:lnTo>
                  <a:pt x="1401635" y="480301"/>
                </a:lnTo>
                <a:lnTo>
                  <a:pt x="1375308" y="434873"/>
                </a:lnTo>
                <a:lnTo>
                  <a:pt x="1361833" y="379653"/>
                </a:lnTo>
                <a:lnTo>
                  <a:pt x="1314602" y="330187"/>
                </a:lnTo>
                <a:lnTo>
                  <a:pt x="1303934" y="311708"/>
                </a:lnTo>
                <a:lnTo>
                  <a:pt x="1302308" y="307530"/>
                </a:lnTo>
                <a:lnTo>
                  <a:pt x="1301000" y="306717"/>
                </a:lnTo>
                <a:lnTo>
                  <a:pt x="1205598" y="142138"/>
                </a:lnTo>
                <a:lnTo>
                  <a:pt x="671398" y="0"/>
                </a:lnTo>
                <a:close/>
              </a:path>
            </a:pathLst>
          </a:custGeom>
          <a:solidFill>
            <a:srgbClr val="59C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3399" y="2363840"/>
            <a:ext cx="1497965" cy="1508125"/>
          </a:xfrm>
          <a:custGeom>
            <a:avLst/>
            <a:gdLst/>
            <a:ahLst/>
            <a:cxnLst/>
            <a:rect l="l" t="t" r="r" b="b"/>
            <a:pathLst>
              <a:path w="1497965" h="1508125">
                <a:moveTo>
                  <a:pt x="671398" y="0"/>
                </a:moveTo>
                <a:lnTo>
                  <a:pt x="507060" y="95275"/>
                </a:lnTo>
                <a:lnTo>
                  <a:pt x="505320" y="95402"/>
                </a:lnTo>
                <a:lnTo>
                  <a:pt x="501637" y="98463"/>
                </a:lnTo>
                <a:lnTo>
                  <a:pt x="483476" y="108940"/>
                </a:lnTo>
                <a:lnTo>
                  <a:pt x="417842" y="128473"/>
                </a:lnTo>
                <a:lnTo>
                  <a:pt x="396874" y="150558"/>
                </a:lnTo>
                <a:lnTo>
                  <a:pt x="224370" y="160286"/>
                </a:lnTo>
                <a:lnTo>
                  <a:pt x="145186" y="458330"/>
                </a:lnTo>
                <a:lnTo>
                  <a:pt x="130213" y="475615"/>
                </a:lnTo>
                <a:lnTo>
                  <a:pt x="118046" y="560412"/>
                </a:lnTo>
                <a:lnTo>
                  <a:pt x="0" y="1004506"/>
                </a:lnTo>
                <a:lnTo>
                  <a:pt x="144881" y="1098664"/>
                </a:lnTo>
                <a:lnTo>
                  <a:pt x="152120" y="1128293"/>
                </a:lnTo>
                <a:lnTo>
                  <a:pt x="199351" y="1177836"/>
                </a:lnTo>
                <a:lnTo>
                  <a:pt x="209956" y="1196124"/>
                </a:lnTo>
                <a:lnTo>
                  <a:pt x="211632" y="1200480"/>
                </a:lnTo>
                <a:lnTo>
                  <a:pt x="213017" y="1201356"/>
                </a:lnTo>
                <a:lnTo>
                  <a:pt x="308406" y="1365885"/>
                </a:lnTo>
                <a:lnTo>
                  <a:pt x="842543" y="1508010"/>
                </a:lnTo>
                <a:lnTo>
                  <a:pt x="1006944" y="1412684"/>
                </a:lnTo>
                <a:lnTo>
                  <a:pt x="1008633" y="1412557"/>
                </a:lnTo>
                <a:lnTo>
                  <a:pt x="1012126" y="1409687"/>
                </a:lnTo>
                <a:lnTo>
                  <a:pt x="1030465" y="1399082"/>
                </a:lnTo>
                <a:lnTo>
                  <a:pt x="1096111" y="1379550"/>
                </a:lnTo>
                <a:lnTo>
                  <a:pt x="1135227" y="1338313"/>
                </a:lnTo>
                <a:lnTo>
                  <a:pt x="1180579" y="1312037"/>
                </a:lnTo>
                <a:lnTo>
                  <a:pt x="1305928" y="1286154"/>
                </a:lnTo>
                <a:lnTo>
                  <a:pt x="1497596" y="565086"/>
                </a:lnTo>
                <a:lnTo>
                  <a:pt x="1401635" y="480301"/>
                </a:lnTo>
                <a:lnTo>
                  <a:pt x="1375308" y="434873"/>
                </a:lnTo>
                <a:lnTo>
                  <a:pt x="1361833" y="379653"/>
                </a:lnTo>
                <a:lnTo>
                  <a:pt x="1314602" y="330187"/>
                </a:lnTo>
                <a:lnTo>
                  <a:pt x="1303934" y="311708"/>
                </a:lnTo>
                <a:lnTo>
                  <a:pt x="1302308" y="307530"/>
                </a:lnTo>
                <a:lnTo>
                  <a:pt x="1301000" y="306717"/>
                </a:lnTo>
                <a:lnTo>
                  <a:pt x="1205598" y="142138"/>
                </a:lnTo>
                <a:lnTo>
                  <a:pt x="671398" y="0"/>
                </a:lnTo>
                <a:close/>
              </a:path>
            </a:pathLst>
          </a:custGeom>
          <a:solidFill>
            <a:srgbClr val="B0A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995257" y="2363840"/>
            <a:ext cx="1497965" cy="1508125"/>
            <a:chOff x="8995257" y="2363840"/>
            <a:chExt cx="1497965" cy="1508125"/>
          </a:xfrm>
        </p:grpSpPr>
        <p:sp>
          <p:nvSpPr>
            <p:cNvPr id="5" name="object 5"/>
            <p:cNvSpPr/>
            <p:nvPr/>
          </p:nvSpPr>
          <p:spPr>
            <a:xfrm>
              <a:off x="8995257" y="2363840"/>
              <a:ext cx="1497965" cy="1508125"/>
            </a:xfrm>
            <a:custGeom>
              <a:avLst/>
              <a:gdLst/>
              <a:ahLst/>
              <a:cxnLst/>
              <a:rect l="l" t="t" r="r" b="b"/>
              <a:pathLst>
                <a:path w="1497965" h="1508125">
                  <a:moveTo>
                    <a:pt x="671398" y="0"/>
                  </a:moveTo>
                  <a:lnTo>
                    <a:pt x="507060" y="95275"/>
                  </a:lnTo>
                  <a:lnTo>
                    <a:pt x="505320" y="95402"/>
                  </a:lnTo>
                  <a:lnTo>
                    <a:pt x="501637" y="98463"/>
                  </a:lnTo>
                  <a:lnTo>
                    <a:pt x="483476" y="108940"/>
                  </a:lnTo>
                  <a:lnTo>
                    <a:pt x="417842" y="128473"/>
                  </a:lnTo>
                  <a:lnTo>
                    <a:pt x="396875" y="150558"/>
                  </a:lnTo>
                  <a:lnTo>
                    <a:pt x="224370" y="160286"/>
                  </a:lnTo>
                  <a:lnTo>
                    <a:pt x="145186" y="458330"/>
                  </a:lnTo>
                  <a:lnTo>
                    <a:pt x="130213" y="475615"/>
                  </a:lnTo>
                  <a:lnTo>
                    <a:pt x="118046" y="560412"/>
                  </a:lnTo>
                  <a:lnTo>
                    <a:pt x="0" y="1004506"/>
                  </a:lnTo>
                  <a:lnTo>
                    <a:pt x="144881" y="1098664"/>
                  </a:lnTo>
                  <a:lnTo>
                    <a:pt x="152120" y="1128293"/>
                  </a:lnTo>
                  <a:lnTo>
                    <a:pt x="199351" y="1177836"/>
                  </a:lnTo>
                  <a:lnTo>
                    <a:pt x="209956" y="1196124"/>
                  </a:lnTo>
                  <a:lnTo>
                    <a:pt x="211632" y="1200480"/>
                  </a:lnTo>
                  <a:lnTo>
                    <a:pt x="213017" y="1201356"/>
                  </a:lnTo>
                  <a:lnTo>
                    <a:pt x="308406" y="1365885"/>
                  </a:lnTo>
                  <a:lnTo>
                    <a:pt x="842543" y="1508010"/>
                  </a:lnTo>
                  <a:lnTo>
                    <a:pt x="1006944" y="1412684"/>
                  </a:lnTo>
                  <a:lnTo>
                    <a:pt x="1008634" y="1412557"/>
                  </a:lnTo>
                  <a:lnTo>
                    <a:pt x="1012126" y="1409687"/>
                  </a:lnTo>
                  <a:lnTo>
                    <a:pt x="1030465" y="1399082"/>
                  </a:lnTo>
                  <a:lnTo>
                    <a:pt x="1096111" y="1379550"/>
                  </a:lnTo>
                  <a:lnTo>
                    <a:pt x="1135227" y="1338313"/>
                  </a:lnTo>
                  <a:lnTo>
                    <a:pt x="1180579" y="1312037"/>
                  </a:lnTo>
                  <a:lnTo>
                    <a:pt x="1305928" y="1286154"/>
                  </a:lnTo>
                  <a:lnTo>
                    <a:pt x="1497596" y="565086"/>
                  </a:lnTo>
                  <a:lnTo>
                    <a:pt x="1401635" y="480301"/>
                  </a:lnTo>
                  <a:lnTo>
                    <a:pt x="1375308" y="434873"/>
                  </a:lnTo>
                  <a:lnTo>
                    <a:pt x="1361833" y="379653"/>
                  </a:lnTo>
                  <a:lnTo>
                    <a:pt x="1314602" y="330187"/>
                  </a:lnTo>
                  <a:lnTo>
                    <a:pt x="1303934" y="311708"/>
                  </a:lnTo>
                  <a:lnTo>
                    <a:pt x="1302308" y="307530"/>
                  </a:lnTo>
                  <a:lnTo>
                    <a:pt x="1301000" y="306717"/>
                  </a:lnTo>
                  <a:lnTo>
                    <a:pt x="1205598" y="142138"/>
                  </a:lnTo>
                  <a:lnTo>
                    <a:pt x="671398" y="0"/>
                  </a:lnTo>
                  <a:close/>
                </a:path>
              </a:pathLst>
            </a:custGeom>
            <a:solidFill>
              <a:srgbClr val="FF5C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43910" y="2946171"/>
              <a:ext cx="245745" cy="294640"/>
            </a:xfrm>
            <a:custGeom>
              <a:avLst/>
              <a:gdLst/>
              <a:ahLst/>
              <a:cxnLst/>
              <a:rect l="l" t="t" r="r" b="b"/>
              <a:pathLst>
                <a:path w="245745" h="294639">
                  <a:moveTo>
                    <a:pt x="191719" y="70853"/>
                  </a:moveTo>
                  <a:lnTo>
                    <a:pt x="180009" y="31661"/>
                  </a:lnTo>
                  <a:lnTo>
                    <a:pt x="148043" y="5219"/>
                  </a:lnTo>
                  <a:lnTo>
                    <a:pt x="120865" y="0"/>
                  </a:lnTo>
                  <a:lnTo>
                    <a:pt x="106756" y="1308"/>
                  </a:lnTo>
                  <a:lnTo>
                    <a:pt x="70764" y="20764"/>
                  </a:lnTo>
                  <a:lnTo>
                    <a:pt x="51308" y="56756"/>
                  </a:lnTo>
                  <a:lnTo>
                    <a:pt x="50012" y="70853"/>
                  </a:lnTo>
                  <a:lnTo>
                    <a:pt x="51308" y="84963"/>
                  </a:lnTo>
                  <a:lnTo>
                    <a:pt x="70777" y="120954"/>
                  </a:lnTo>
                  <a:lnTo>
                    <a:pt x="106756" y="140398"/>
                  </a:lnTo>
                  <a:lnTo>
                    <a:pt x="120865" y="141706"/>
                  </a:lnTo>
                  <a:lnTo>
                    <a:pt x="134962" y="140398"/>
                  </a:lnTo>
                  <a:lnTo>
                    <a:pt x="170967" y="120954"/>
                  </a:lnTo>
                  <a:lnTo>
                    <a:pt x="190411" y="84963"/>
                  </a:lnTo>
                  <a:lnTo>
                    <a:pt x="191719" y="70853"/>
                  </a:lnTo>
                  <a:close/>
                </a:path>
                <a:path w="245745" h="294639">
                  <a:moveTo>
                    <a:pt x="245427" y="243586"/>
                  </a:moveTo>
                  <a:lnTo>
                    <a:pt x="245224" y="231813"/>
                  </a:lnTo>
                  <a:lnTo>
                    <a:pt x="244830" y="226212"/>
                  </a:lnTo>
                  <a:lnTo>
                    <a:pt x="244436" y="220484"/>
                  </a:lnTo>
                  <a:lnTo>
                    <a:pt x="235978" y="182994"/>
                  </a:lnTo>
                  <a:lnTo>
                    <a:pt x="208445" y="148513"/>
                  </a:lnTo>
                  <a:lnTo>
                    <a:pt x="188366" y="142113"/>
                  </a:lnTo>
                  <a:lnTo>
                    <a:pt x="177723" y="142113"/>
                  </a:lnTo>
                  <a:lnTo>
                    <a:pt x="174815" y="143344"/>
                  </a:lnTo>
                  <a:lnTo>
                    <a:pt x="153352" y="157175"/>
                  </a:lnTo>
                  <a:lnTo>
                    <a:pt x="148132" y="159486"/>
                  </a:lnTo>
                  <a:lnTo>
                    <a:pt x="135394" y="163601"/>
                  </a:lnTo>
                  <a:lnTo>
                    <a:pt x="129006" y="164630"/>
                  </a:lnTo>
                  <a:lnTo>
                    <a:pt x="116395" y="164630"/>
                  </a:lnTo>
                  <a:lnTo>
                    <a:pt x="110020" y="163601"/>
                  </a:lnTo>
                  <a:lnTo>
                    <a:pt x="97282" y="159486"/>
                  </a:lnTo>
                  <a:lnTo>
                    <a:pt x="92049" y="157187"/>
                  </a:lnTo>
                  <a:lnTo>
                    <a:pt x="70599" y="143332"/>
                  </a:lnTo>
                  <a:lnTo>
                    <a:pt x="67691" y="142100"/>
                  </a:lnTo>
                  <a:lnTo>
                    <a:pt x="57035" y="142100"/>
                  </a:lnTo>
                  <a:lnTo>
                    <a:pt x="49898" y="143395"/>
                  </a:lnTo>
                  <a:lnTo>
                    <a:pt x="18529" y="165671"/>
                  </a:lnTo>
                  <a:lnTo>
                    <a:pt x="4165" y="200977"/>
                  </a:lnTo>
                  <a:lnTo>
                    <a:pt x="0" y="243586"/>
                  </a:lnTo>
                  <a:lnTo>
                    <a:pt x="914" y="254546"/>
                  </a:lnTo>
                  <a:lnTo>
                    <a:pt x="22212" y="286486"/>
                  </a:lnTo>
                  <a:lnTo>
                    <a:pt x="51892" y="294182"/>
                  </a:lnTo>
                  <a:lnTo>
                    <a:pt x="193535" y="294182"/>
                  </a:lnTo>
                  <a:lnTo>
                    <a:pt x="230911" y="280543"/>
                  </a:lnTo>
                  <a:lnTo>
                    <a:pt x="244513" y="254546"/>
                  </a:lnTo>
                  <a:lnTo>
                    <a:pt x="245427" y="243586"/>
                  </a:lnTo>
                  <a:close/>
                </a:path>
              </a:pathLst>
            </a:custGeom>
            <a:solidFill>
              <a:srgbClr val="0A2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72009" y="2753913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0" y="0"/>
                  </a:moveTo>
                  <a:lnTo>
                    <a:pt x="137934" y="0"/>
                  </a:lnTo>
                  <a:lnTo>
                    <a:pt x="137934" y="137934"/>
                  </a:lnTo>
                </a:path>
              </a:pathLst>
            </a:custGeom>
            <a:ln w="3810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16278" y="2764259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4">
                  <a:moveTo>
                    <a:pt x="183324" y="0"/>
                  </a:moveTo>
                  <a:lnTo>
                    <a:pt x="0" y="183324"/>
                  </a:lnTo>
                </a:path>
              </a:pathLst>
            </a:custGeom>
            <a:ln w="3810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72009" y="3343850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29">
                  <a:moveTo>
                    <a:pt x="0" y="137934"/>
                  </a:moveTo>
                  <a:lnTo>
                    <a:pt x="137934" y="137934"/>
                  </a:lnTo>
                  <a:lnTo>
                    <a:pt x="137934" y="0"/>
                  </a:lnTo>
                </a:path>
              </a:pathLst>
            </a:custGeom>
            <a:ln w="3810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16278" y="3288114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4">
                  <a:moveTo>
                    <a:pt x="183324" y="18332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17052" y="2756719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30">
                  <a:moveTo>
                    <a:pt x="137934" y="0"/>
                  </a:moveTo>
                  <a:lnTo>
                    <a:pt x="0" y="0"/>
                  </a:lnTo>
                  <a:lnTo>
                    <a:pt x="0" y="137934"/>
                  </a:lnTo>
                </a:path>
              </a:pathLst>
            </a:custGeom>
            <a:ln w="3810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27395" y="2767064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4">
                  <a:moveTo>
                    <a:pt x="0" y="0"/>
                  </a:moveTo>
                  <a:lnTo>
                    <a:pt x="183324" y="183324"/>
                  </a:lnTo>
                </a:path>
              </a:pathLst>
            </a:custGeom>
            <a:ln w="3810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17052" y="3341046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29">
                  <a:moveTo>
                    <a:pt x="137934" y="137934"/>
                  </a:moveTo>
                  <a:lnTo>
                    <a:pt x="0" y="137934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27395" y="3285310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4">
                  <a:moveTo>
                    <a:pt x="0" y="183324"/>
                  </a:moveTo>
                  <a:lnTo>
                    <a:pt x="183324" y="0"/>
                  </a:lnTo>
                </a:path>
              </a:pathLst>
            </a:custGeom>
            <a:ln w="3810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08100" y="4139322"/>
            <a:ext cx="2882900" cy="7909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9"/>
              </a:spcBef>
            </a:pPr>
            <a:r>
              <a:rPr sz="1600" dirty="0">
                <a:latin typeface="Arial"/>
                <a:cs typeface="Arial"/>
              </a:rPr>
              <a:t>Pieni volum nobitio rescide lluptati acer nobitio e dolori quae nit vit accust iduntis acer.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64100" y="4139322"/>
            <a:ext cx="2882900" cy="7909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9"/>
              </a:spcBef>
            </a:pPr>
            <a:r>
              <a:rPr sz="1600" dirty="0">
                <a:latin typeface="Arial"/>
                <a:cs typeface="Arial"/>
              </a:rPr>
              <a:t>Pieni volum nobitio rescide lluptati acer nobitio e dolori quae nit vit accust iduntis acer.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96300" y="4139322"/>
            <a:ext cx="2882900" cy="7909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9"/>
              </a:spcBef>
            </a:pPr>
            <a:r>
              <a:rPr sz="1600" dirty="0">
                <a:latin typeface="Arial"/>
                <a:cs typeface="Arial"/>
              </a:rPr>
              <a:t>Pieni volum nobitio rescide lluptati acer nobitio e dolori quae nit vit accust iduntis acer.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05500" y="2781300"/>
            <a:ext cx="533400" cy="673100"/>
            <a:chOff x="5905500" y="2781300"/>
            <a:chExt cx="533400" cy="673100"/>
          </a:xfrm>
        </p:grpSpPr>
        <p:sp>
          <p:nvSpPr>
            <p:cNvPr id="19" name="object 19"/>
            <p:cNvSpPr/>
            <p:nvPr/>
          </p:nvSpPr>
          <p:spPr>
            <a:xfrm>
              <a:off x="5905500" y="2781300"/>
              <a:ext cx="533400" cy="673100"/>
            </a:xfrm>
            <a:custGeom>
              <a:avLst/>
              <a:gdLst/>
              <a:ahLst/>
              <a:cxnLst/>
              <a:rect l="l" t="t" r="r" b="b"/>
              <a:pathLst>
                <a:path w="533400" h="673100">
                  <a:moveTo>
                    <a:pt x="266700" y="0"/>
                  </a:moveTo>
                  <a:lnTo>
                    <a:pt x="0" y="76200"/>
                  </a:lnTo>
                  <a:lnTo>
                    <a:pt x="0" y="457200"/>
                  </a:lnTo>
                  <a:lnTo>
                    <a:pt x="101600" y="558800"/>
                  </a:lnTo>
                  <a:lnTo>
                    <a:pt x="266700" y="673100"/>
                  </a:lnTo>
                  <a:lnTo>
                    <a:pt x="266700" y="0"/>
                  </a:lnTo>
                  <a:close/>
                </a:path>
                <a:path w="533400" h="673100">
                  <a:moveTo>
                    <a:pt x="266700" y="0"/>
                  </a:moveTo>
                  <a:lnTo>
                    <a:pt x="266700" y="673100"/>
                  </a:lnTo>
                  <a:lnTo>
                    <a:pt x="431800" y="558800"/>
                  </a:lnTo>
                  <a:lnTo>
                    <a:pt x="533400" y="457200"/>
                  </a:lnTo>
                  <a:lnTo>
                    <a:pt x="533400" y="7620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A2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17656" y="2980781"/>
              <a:ext cx="322580" cy="215265"/>
            </a:xfrm>
            <a:custGeom>
              <a:avLst/>
              <a:gdLst/>
              <a:ahLst/>
              <a:cxnLst/>
              <a:rect l="l" t="t" r="r" b="b"/>
              <a:pathLst>
                <a:path w="322579" h="215264">
                  <a:moveTo>
                    <a:pt x="0" y="107353"/>
                  </a:moveTo>
                  <a:lnTo>
                    <a:pt x="107353" y="214706"/>
                  </a:lnTo>
                  <a:lnTo>
                    <a:pt x="322046" y="0"/>
                  </a:lnTo>
                </a:path>
              </a:pathLst>
            </a:custGeom>
            <a:ln w="61341">
              <a:solidFill>
                <a:srgbClr val="B0A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133597" y="2683390"/>
            <a:ext cx="973455" cy="869315"/>
            <a:chOff x="2133597" y="2683390"/>
            <a:chExt cx="973455" cy="86931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8897" y="2683390"/>
              <a:ext cx="178358" cy="17654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311406" y="2810390"/>
              <a:ext cx="188595" cy="179705"/>
            </a:xfrm>
            <a:custGeom>
              <a:avLst/>
              <a:gdLst/>
              <a:ahLst/>
              <a:cxnLst/>
              <a:rect l="l" t="t" r="r" b="b"/>
              <a:pathLst>
                <a:path w="188594" h="179705">
                  <a:moveTo>
                    <a:pt x="94246" y="0"/>
                  </a:moveTo>
                  <a:lnTo>
                    <a:pt x="0" y="68478"/>
                  </a:lnTo>
                  <a:lnTo>
                    <a:pt x="35991" y="179273"/>
                  </a:lnTo>
                  <a:lnTo>
                    <a:pt x="152501" y="179273"/>
                  </a:lnTo>
                  <a:lnTo>
                    <a:pt x="188493" y="68478"/>
                  </a:lnTo>
                  <a:lnTo>
                    <a:pt x="94246" y="0"/>
                  </a:lnTo>
                  <a:close/>
                </a:path>
              </a:pathLst>
            </a:custGeom>
            <a:solidFill>
              <a:srgbClr val="0A2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8300" y="2988190"/>
              <a:ext cx="198208" cy="1885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2400" y="3369185"/>
              <a:ext cx="207137" cy="1794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8896" y="3000890"/>
              <a:ext cx="188493" cy="1837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2201" y="3369190"/>
              <a:ext cx="183121" cy="18312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597" y="3076187"/>
              <a:ext cx="195199" cy="1922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235200" y="2772290"/>
              <a:ext cx="571500" cy="685800"/>
            </a:xfrm>
            <a:custGeom>
              <a:avLst/>
              <a:gdLst/>
              <a:ahLst/>
              <a:cxnLst/>
              <a:rect l="l" t="t" r="r" b="b"/>
              <a:pathLst>
                <a:path w="571500" h="685800">
                  <a:moveTo>
                    <a:pt x="165100" y="127000"/>
                  </a:moveTo>
                  <a:lnTo>
                    <a:pt x="0" y="393700"/>
                  </a:lnTo>
                  <a:lnTo>
                    <a:pt x="215900" y="685800"/>
                  </a:lnTo>
                  <a:lnTo>
                    <a:pt x="571500" y="685800"/>
                  </a:lnTo>
                  <a:lnTo>
                    <a:pt x="482600" y="342900"/>
                  </a:lnTo>
                  <a:lnTo>
                    <a:pt x="215900" y="685800"/>
                  </a:lnTo>
                  <a:lnTo>
                    <a:pt x="165100" y="127000"/>
                  </a:lnTo>
                  <a:lnTo>
                    <a:pt x="495300" y="317500"/>
                  </a:lnTo>
                  <a:lnTo>
                    <a:pt x="482600" y="0"/>
                  </a:lnTo>
                  <a:lnTo>
                    <a:pt x="165100" y="127000"/>
                  </a:lnTo>
                </a:path>
              </a:pathLst>
            </a:custGeom>
            <a:ln w="1905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55900" y="2784990"/>
              <a:ext cx="279400" cy="647700"/>
            </a:xfrm>
            <a:custGeom>
              <a:avLst/>
              <a:gdLst/>
              <a:ahLst/>
              <a:cxnLst/>
              <a:rect l="l" t="t" r="r" b="b"/>
              <a:pathLst>
                <a:path w="279400" h="647700">
                  <a:moveTo>
                    <a:pt x="0" y="0"/>
                  </a:moveTo>
                  <a:lnTo>
                    <a:pt x="279400" y="317500"/>
                  </a:lnTo>
                  <a:lnTo>
                    <a:pt x="88900" y="647700"/>
                  </a:lnTo>
                </a:path>
              </a:pathLst>
            </a:custGeom>
            <a:ln w="1905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31681" y="3077090"/>
              <a:ext cx="278765" cy="22225"/>
            </a:xfrm>
            <a:custGeom>
              <a:avLst/>
              <a:gdLst/>
              <a:ahLst/>
              <a:cxnLst/>
              <a:rect l="l" t="t" r="r" b="b"/>
              <a:pathLst>
                <a:path w="278764" h="22225">
                  <a:moveTo>
                    <a:pt x="278218" y="0"/>
                  </a:moveTo>
                  <a:lnTo>
                    <a:pt x="0" y="22148"/>
                  </a:lnTo>
                </a:path>
              </a:pathLst>
            </a:custGeom>
            <a:ln w="1905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35200" y="3102490"/>
              <a:ext cx="457200" cy="63500"/>
            </a:xfrm>
            <a:custGeom>
              <a:avLst/>
              <a:gdLst/>
              <a:ahLst/>
              <a:cxnLst/>
              <a:rect l="l" t="t" r="r" b="b"/>
              <a:pathLst>
                <a:path w="457200" h="63500">
                  <a:moveTo>
                    <a:pt x="457200" y="0"/>
                  </a:moveTo>
                  <a:lnTo>
                    <a:pt x="0" y="63500"/>
                  </a:lnTo>
                </a:path>
              </a:pathLst>
            </a:custGeom>
            <a:ln w="19050">
              <a:solidFill>
                <a:srgbClr val="0A21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dirty="0"/>
              <a:t>Heading</a:t>
            </a:r>
          </a:p>
        </p:txBody>
      </p:sp>
      <p:sp>
        <p:nvSpPr>
          <p:cNvPr id="34" name="object 34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513" y="2349082"/>
            <a:ext cx="1723389" cy="1735455"/>
          </a:xfrm>
          <a:custGeom>
            <a:avLst/>
            <a:gdLst/>
            <a:ahLst/>
            <a:cxnLst/>
            <a:rect l="l" t="t" r="r" b="b"/>
            <a:pathLst>
              <a:path w="1723389" h="1735454">
                <a:moveTo>
                  <a:pt x="772591" y="0"/>
                </a:moveTo>
                <a:lnTo>
                  <a:pt x="583488" y="109626"/>
                </a:lnTo>
                <a:lnTo>
                  <a:pt x="581469" y="109778"/>
                </a:lnTo>
                <a:lnTo>
                  <a:pt x="577240" y="113296"/>
                </a:lnTo>
                <a:lnTo>
                  <a:pt x="556348" y="125349"/>
                </a:lnTo>
                <a:lnTo>
                  <a:pt x="480821" y="147828"/>
                </a:lnTo>
                <a:lnTo>
                  <a:pt x="456691" y="173240"/>
                </a:lnTo>
                <a:lnTo>
                  <a:pt x="258178" y="184442"/>
                </a:lnTo>
                <a:lnTo>
                  <a:pt x="167068" y="527405"/>
                </a:lnTo>
                <a:lnTo>
                  <a:pt x="149834" y="547293"/>
                </a:lnTo>
                <a:lnTo>
                  <a:pt x="135839" y="644867"/>
                </a:lnTo>
                <a:lnTo>
                  <a:pt x="0" y="1155915"/>
                </a:lnTo>
                <a:lnTo>
                  <a:pt x="166712" y="1264246"/>
                </a:lnTo>
                <a:lnTo>
                  <a:pt x="175044" y="1298346"/>
                </a:lnTo>
                <a:lnTo>
                  <a:pt x="229387" y="1355356"/>
                </a:lnTo>
                <a:lnTo>
                  <a:pt x="241592" y="1376400"/>
                </a:lnTo>
                <a:lnTo>
                  <a:pt x="243535" y="1381417"/>
                </a:lnTo>
                <a:lnTo>
                  <a:pt x="245109" y="1382420"/>
                </a:lnTo>
                <a:lnTo>
                  <a:pt x="354888" y="1571752"/>
                </a:lnTo>
                <a:lnTo>
                  <a:pt x="969530" y="1735302"/>
                </a:lnTo>
                <a:lnTo>
                  <a:pt x="1158709" y="1625600"/>
                </a:lnTo>
                <a:lnTo>
                  <a:pt x="1160652" y="1625447"/>
                </a:lnTo>
                <a:lnTo>
                  <a:pt x="1164666" y="1622145"/>
                </a:lnTo>
                <a:lnTo>
                  <a:pt x="1185773" y="1609940"/>
                </a:lnTo>
                <a:lnTo>
                  <a:pt x="1261313" y="1587474"/>
                </a:lnTo>
                <a:lnTo>
                  <a:pt x="1306321" y="1540014"/>
                </a:lnTo>
                <a:lnTo>
                  <a:pt x="1358518" y="1509788"/>
                </a:lnTo>
                <a:lnTo>
                  <a:pt x="1502752" y="1479994"/>
                </a:lnTo>
                <a:lnTo>
                  <a:pt x="1723313" y="650252"/>
                </a:lnTo>
                <a:lnTo>
                  <a:pt x="1612887" y="552678"/>
                </a:lnTo>
                <a:lnTo>
                  <a:pt x="1582597" y="500418"/>
                </a:lnTo>
                <a:lnTo>
                  <a:pt x="1567091" y="436880"/>
                </a:lnTo>
                <a:lnTo>
                  <a:pt x="1512735" y="379945"/>
                </a:lnTo>
                <a:lnTo>
                  <a:pt x="1500454" y="358686"/>
                </a:lnTo>
                <a:lnTo>
                  <a:pt x="1498587" y="353885"/>
                </a:lnTo>
                <a:lnTo>
                  <a:pt x="1497088" y="352945"/>
                </a:lnTo>
                <a:lnTo>
                  <a:pt x="1387309" y="163550"/>
                </a:lnTo>
                <a:lnTo>
                  <a:pt x="772591" y="0"/>
                </a:lnTo>
                <a:close/>
              </a:path>
            </a:pathLst>
          </a:custGeom>
          <a:solidFill>
            <a:srgbClr val="E3DB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67473" y="2349082"/>
            <a:ext cx="1723389" cy="1735455"/>
          </a:xfrm>
          <a:custGeom>
            <a:avLst/>
            <a:gdLst/>
            <a:ahLst/>
            <a:cxnLst/>
            <a:rect l="l" t="t" r="r" b="b"/>
            <a:pathLst>
              <a:path w="1723390" h="1735454">
                <a:moveTo>
                  <a:pt x="772591" y="0"/>
                </a:moveTo>
                <a:lnTo>
                  <a:pt x="583488" y="109626"/>
                </a:lnTo>
                <a:lnTo>
                  <a:pt x="581469" y="109778"/>
                </a:lnTo>
                <a:lnTo>
                  <a:pt x="577240" y="113296"/>
                </a:lnTo>
                <a:lnTo>
                  <a:pt x="556348" y="125349"/>
                </a:lnTo>
                <a:lnTo>
                  <a:pt x="480821" y="147828"/>
                </a:lnTo>
                <a:lnTo>
                  <a:pt x="456691" y="173240"/>
                </a:lnTo>
                <a:lnTo>
                  <a:pt x="258178" y="184442"/>
                </a:lnTo>
                <a:lnTo>
                  <a:pt x="167068" y="527405"/>
                </a:lnTo>
                <a:lnTo>
                  <a:pt x="149834" y="547293"/>
                </a:lnTo>
                <a:lnTo>
                  <a:pt x="135839" y="644867"/>
                </a:lnTo>
                <a:lnTo>
                  <a:pt x="0" y="1155915"/>
                </a:lnTo>
                <a:lnTo>
                  <a:pt x="166712" y="1264246"/>
                </a:lnTo>
                <a:lnTo>
                  <a:pt x="175044" y="1298346"/>
                </a:lnTo>
                <a:lnTo>
                  <a:pt x="229387" y="1355356"/>
                </a:lnTo>
                <a:lnTo>
                  <a:pt x="241592" y="1376400"/>
                </a:lnTo>
                <a:lnTo>
                  <a:pt x="243535" y="1381417"/>
                </a:lnTo>
                <a:lnTo>
                  <a:pt x="245109" y="1382420"/>
                </a:lnTo>
                <a:lnTo>
                  <a:pt x="354888" y="1571752"/>
                </a:lnTo>
                <a:lnTo>
                  <a:pt x="969530" y="1735302"/>
                </a:lnTo>
                <a:lnTo>
                  <a:pt x="1158709" y="1625600"/>
                </a:lnTo>
                <a:lnTo>
                  <a:pt x="1160652" y="1625447"/>
                </a:lnTo>
                <a:lnTo>
                  <a:pt x="1164666" y="1622145"/>
                </a:lnTo>
                <a:lnTo>
                  <a:pt x="1185773" y="1609940"/>
                </a:lnTo>
                <a:lnTo>
                  <a:pt x="1261313" y="1587474"/>
                </a:lnTo>
                <a:lnTo>
                  <a:pt x="1306321" y="1540014"/>
                </a:lnTo>
                <a:lnTo>
                  <a:pt x="1358518" y="1509788"/>
                </a:lnTo>
                <a:lnTo>
                  <a:pt x="1502752" y="1479994"/>
                </a:lnTo>
                <a:lnTo>
                  <a:pt x="1723313" y="650252"/>
                </a:lnTo>
                <a:lnTo>
                  <a:pt x="1612887" y="552678"/>
                </a:lnTo>
                <a:lnTo>
                  <a:pt x="1582597" y="500418"/>
                </a:lnTo>
                <a:lnTo>
                  <a:pt x="1567091" y="436880"/>
                </a:lnTo>
                <a:lnTo>
                  <a:pt x="1512735" y="379945"/>
                </a:lnTo>
                <a:lnTo>
                  <a:pt x="1500454" y="358686"/>
                </a:lnTo>
                <a:lnTo>
                  <a:pt x="1498587" y="353885"/>
                </a:lnTo>
                <a:lnTo>
                  <a:pt x="1497088" y="352945"/>
                </a:lnTo>
                <a:lnTo>
                  <a:pt x="1387309" y="163550"/>
                </a:lnTo>
                <a:lnTo>
                  <a:pt x="772591" y="0"/>
                </a:lnTo>
                <a:close/>
              </a:path>
            </a:pathLst>
          </a:custGeom>
          <a:solidFill>
            <a:srgbClr val="A8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999381" y="2349082"/>
            <a:ext cx="1723389" cy="1735455"/>
            <a:chOff x="9999381" y="2349082"/>
            <a:chExt cx="1723389" cy="1735455"/>
          </a:xfrm>
        </p:grpSpPr>
        <p:sp>
          <p:nvSpPr>
            <p:cNvPr id="5" name="object 5"/>
            <p:cNvSpPr/>
            <p:nvPr/>
          </p:nvSpPr>
          <p:spPr>
            <a:xfrm>
              <a:off x="9999381" y="2349082"/>
              <a:ext cx="1723389" cy="1735455"/>
            </a:xfrm>
            <a:custGeom>
              <a:avLst/>
              <a:gdLst/>
              <a:ahLst/>
              <a:cxnLst/>
              <a:rect l="l" t="t" r="r" b="b"/>
              <a:pathLst>
                <a:path w="1723390" h="1735454">
                  <a:moveTo>
                    <a:pt x="772591" y="0"/>
                  </a:moveTo>
                  <a:lnTo>
                    <a:pt x="583488" y="109626"/>
                  </a:lnTo>
                  <a:lnTo>
                    <a:pt x="581469" y="109778"/>
                  </a:lnTo>
                  <a:lnTo>
                    <a:pt x="577240" y="113296"/>
                  </a:lnTo>
                  <a:lnTo>
                    <a:pt x="556348" y="125349"/>
                  </a:lnTo>
                  <a:lnTo>
                    <a:pt x="480821" y="147828"/>
                  </a:lnTo>
                  <a:lnTo>
                    <a:pt x="456691" y="173240"/>
                  </a:lnTo>
                  <a:lnTo>
                    <a:pt x="258178" y="184442"/>
                  </a:lnTo>
                  <a:lnTo>
                    <a:pt x="167068" y="527405"/>
                  </a:lnTo>
                  <a:lnTo>
                    <a:pt x="149834" y="547293"/>
                  </a:lnTo>
                  <a:lnTo>
                    <a:pt x="135839" y="644867"/>
                  </a:lnTo>
                  <a:lnTo>
                    <a:pt x="0" y="1155915"/>
                  </a:lnTo>
                  <a:lnTo>
                    <a:pt x="166712" y="1264246"/>
                  </a:lnTo>
                  <a:lnTo>
                    <a:pt x="175044" y="1298346"/>
                  </a:lnTo>
                  <a:lnTo>
                    <a:pt x="229387" y="1355356"/>
                  </a:lnTo>
                  <a:lnTo>
                    <a:pt x="241592" y="1376400"/>
                  </a:lnTo>
                  <a:lnTo>
                    <a:pt x="243535" y="1381417"/>
                  </a:lnTo>
                  <a:lnTo>
                    <a:pt x="245109" y="1382420"/>
                  </a:lnTo>
                  <a:lnTo>
                    <a:pt x="354888" y="1571752"/>
                  </a:lnTo>
                  <a:lnTo>
                    <a:pt x="969530" y="1735302"/>
                  </a:lnTo>
                  <a:lnTo>
                    <a:pt x="1158709" y="1625600"/>
                  </a:lnTo>
                  <a:lnTo>
                    <a:pt x="1160652" y="1625447"/>
                  </a:lnTo>
                  <a:lnTo>
                    <a:pt x="1164666" y="1622145"/>
                  </a:lnTo>
                  <a:lnTo>
                    <a:pt x="1185773" y="1609940"/>
                  </a:lnTo>
                  <a:lnTo>
                    <a:pt x="1261313" y="1587474"/>
                  </a:lnTo>
                  <a:lnTo>
                    <a:pt x="1306321" y="1540014"/>
                  </a:lnTo>
                  <a:lnTo>
                    <a:pt x="1358518" y="1509788"/>
                  </a:lnTo>
                  <a:lnTo>
                    <a:pt x="1502752" y="1479994"/>
                  </a:lnTo>
                  <a:lnTo>
                    <a:pt x="1723313" y="650252"/>
                  </a:lnTo>
                  <a:lnTo>
                    <a:pt x="1612887" y="552678"/>
                  </a:lnTo>
                  <a:lnTo>
                    <a:pt x="1582597" y="500418"/>
                  </a:lnTo>
                  <a:lnTo>
                    <a:pt x="1567091" y="436880"/>
                  </a:lnTo>
                  <a:lnTo>
                    <a:pt x="1512735" y="379945"/>
                  </a:lnTo>
                  <a:lnTo>
                    <a:pt x="1500454" y="358686"/>
                  </a:lnTo>
                  <a:lnTo>
                    <a:pt x="1498587" y="353885"/>
                  </a:lnTo>
                  <a:lnTo>
                    <a:pt x="1497088" y="352945"/>
                  </a:lnTo>
                  <a:lnTo>
                    <a:pt x="1387309" y="163550"/>
                  </a:lnTo>
                  <a:lnTo>
                    <a:pt x="772591" y="0"/>
                  </a:lnTo>
                  <a:close/>
                </a:path>
              </a:pathLst>
            </a:custGeom>
            <a:solidFill>
              <a:srgbClr val="7D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2973" y="2941434"/>
              <a:ext cx="186961" cy="1427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2156" y="2941540"/>
              <a:ext cx="186958" cy="1424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648518" y="2976215"/>
              <a:ext cx="425450" cy="481330"/>
            </a:xfrm>
            <a:custGeom>
              <a:avLst/>
              <a:gdLst/>
              <a:ahLst/>
              <a:cxnLst/>
              <a:rect l="l" t="t" r="r" b="b"/>
              <a:pathLst>
                <a:path w="425450" h="481329">
                  <a:moveTo>
                    <a:pt x="213274" y="0"/>
                  </a:moveTo>
                  <a:lnTo>
                    <a:pt x="8068" y="115468"/>
                  </a:lnTo>
                  <a:lnTo>
                    <a:pt x="0" y="185075"/>
                  </a:lnTo>
                  <a:lnTo>
                    <a:pt x="1479" y="240131"/>
                  </a:lnTo>
                  <a:lnTo>
                    <a:pt x="3193" y="295377"/>
                  </a:lnTo>
                  <a:lnTo>
                    <a:pt x="1946" y="349135"/>
                  </a:lnTo>
                  <a:lnTo>
                    <a:pt x="6391" y="363842"/>
                  </a:lnTo>
                  <a:lnTo>
                    <a:pt x="211763" y="481025"/>
                  </a:lnTo>
                  <a:lnTo>
                    <a:pt x="216538" y="481279"/>
                  </a:lnTo>
                  <a:lnTo>
                    <a:pt x="222812" y="477545"/>
                  </a:lnTo>
                  <a:lnTo>
                    <a:pt x="227181" y="475487"/>
                  </a:lnTo>
                  <a:lnTo>
                    <a:pt x="272992" y="450950"/>
                  </a:lnTo>
                  <a:lnTo>
                    <a:pt x="305056" y="431241"/>
                  </a:lnTo>
                  <a:lnTo>
                    <a:pt x="194986" y="431241"/>
                  </a:lnTo>
                  <a:lnTo>
                    <a:pt x="37138" y="340258"/>
                  </a:lnTo>
                  <a:lnTo>
                    <a:pt x="37138" y="159397"/>
                  </a:lnTo>
                  <a:lnTo>
                    <a:pt x="105597" y="159397"/>
                  </a:lnTo>
                  <a:lnTo>
                    <a:pt x="72939" y="140055"/>
                  </a:lnTo>
                  <a:lnTo>
                    <a:pt x="68901" y="137566"/>
                  </a:lnTo>
                  <a:lnTo>
                    <a:pt x="56836" y="132016"/>
                  </a:lnTo>
                  <a:lnTo>
                    <a:pt x="56848" y="127634"/>
                  </a:lnTo>
                  <a:lnTo>
                    <a:pt x="213642" y="38912"/>
                  </a:lnTo>
                  <a:lnTo>
                    <a:pt x="281784" y="38912"/>
                  </a:lnTo>
                  <a:lnTo>
                    <a:pt x="213274" y="0"/>
                  </a:lnTo>
                  <a:close/>
                </a:path>
                <a:path w="425450" h="481329">
                  <a:moveTo>
                    <a:pt x="105597" y="159397"/>
                  </a:moveTo>
                  <a:lnTo>
                    <a:pt x="37138" y="159397"/>
                  </a:lnTo>
                  <a:lnTo>
                    <a:pt x="194986" y="249288"/>
                  </a:lnTo>
                  <a:lnTo>
                    <a:pt x="194986" y="431241"/>
                  </a:lnTo>
                  <a:lnTo>
                    <a:pt x="230064" y="431241"/>
                  </a:lnTo>
                  <a:lnTo>
                    <a:pt x="230064" y="249288"/>
                  </a:lnTo>
                  <a:lnTo>
                    <a:pt x="285380" y="218554"/>
                  </a:lnTo>
                  <a:lnTo>
                    <a:pt x="211598" y="218554"/>
                  </a:lnTo>
                  <a:lnTo>
                    <a:pt x="176884" y="199075"/>
                  </a:lnTo>
                  <a:lnTo>
                    <a:pt x="141945" y="179833"/>
                  </a:lnTo>
                  <a:lnTo>
                    <a:pt x="107167" y="160327"/>
                  </a:lnTo>
                  <a:lnTo>
                    <a:pt x="105597" y="159397"/>
                  </a:lnTo>
                  <a:close/>
                </a:path>
                <a:path w="425450" h="481329">
                  <a:moveTo>
                    <a:pt x="424182" y="161594"/>
                  </a:moveTo>
                  <a:lnTo>
                    <a:pt x="387899" y="161594"/>
                  </a:lnTo>
                  <a:lnTo>
                    <a:pt x="387899" y="340258"/>
                  </a:lnTo>
                  <a:lnTo>
                    <a:pt x="359067" y="358034"/>
                  </a:lnTo>
                  <a:lnTo>
                    <a:pt x="300499" y="392811"/>
                  </a:lnTo>
                  <a:lnTo>
                    <a:pt x="250906" y="421228"/>
                  </a:lnTo>
                  <a:lnTo>
                    <a:pt x="230064" y="431241"/>
                  </a:lnTo>
                  <a:lnTo>
                    <a:pt x="305056" y="431241"/>
                  </a:lnTo>
                  <a:lnTo>
                    <a:pt x="364473" y="394588"/>
                  </a:lnTo>
                  <a:lnTo>
                    <a:pt x="410556" y="369493"/>
                  </a:lnTo>
                  <a:lnTo>
                    <a:pt x="416639" y="365061"/>
                  </a:lnTo>
                  <a:lnTo>
                    <a:pt x="422850" y="359397"/>
                  </a:lnTo>
                  <a:lnTo>
                    <a:pt x="422879" y="358034"/>
                  </a:lnTo>
                  <a:lnTo>
                    <a:pt x="422981" y="349135"/>
                  </a:lnTo>
                  <a:lnTo>
                    <a:pt x="421841" y="296986"/>
                  </a:lnTo>
                  <a:lnTo>
                    <a:pt x="423583" y="241193"/>
                  </a:lnTo>
                  <a:lnTo>
                    <a:pt x="425063" y="185593"/>
                  </a:lnTo>
                  <a:lnTo>
                    <a:pt x="424182" y="161594"/>
                  </a:lnTo>
                  <a:close/>
                </a:path>
                <a:path w="425450" h="481329">
                  <a:moveTo>
                    <a:pt x="281784" y="38912"/>
                  </a:moveTo>
                  <a:lnTo>
                    <a:pt x="213642" y="38912"/>
                  </a:lnTo>
                  <a:lnTo>
                    <a:pt x="370360" y="130873"/>
                  </a:lnTo>
                  <a:lnTo>
                    <a:pt x="211598" y="218554"/>
                  </a:lnTo>
                  <a:lnTo>
                    <a:pt x="285380" y="218554"/>
                  </a:lnTo>
                  <a:lnTo>
                    <a:pt x="387899" y="161594"/>
                  </a:lnTo>
                  <a:lnTo>
                    <a:pt x="424182" y="161594"/>
                  </a:lnTo>
                  <a:lnTo>
                    <a:pt x="423096" y="132016"/>
                  </a:lnTo>
                  <a:lnTo>
                    <a:pt x="422545" y="125895"/>
                  </a:lnTo>
                  <a:lnTo>
                    <a:pt x="421414" y="121170"/>
                  </a:lnTo>
                  <a:lnTo>
                    <a:pt x="417909" y="116230"/>
                  </a:lnTo>
                  <a:lnTo>
                    <a:pt x="281784" y="389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86987" y="2725294"/>
              <a:ext cx="148113" cy="2102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6987" y="3497932"/>
              <a:ext cx="148113" cy="2102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3591" y="3346991"/>
              <a:ext cx="186155" cy="1434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02371" y="3349701"/>
              <a:ext cx="186124" cy="14075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72272" y="4326104"/>
            <a:ext cx="18758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Decentralisation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59452" y="4326104"/>
            <a:ext cx="17652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93262" y="4326104"/>
            <a:ext cx="231835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Security and Privacy</a:t>
            </a: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80421" y="2349082"/>
            <a:ext cx="1723313" cy="173530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86741" y="2349082"/>
            <a:ext cx="1723313" cy="173530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653761" y="4343689"/>
            <a:ext cx="118410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Autonomy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330584" y="4326104"/>
            <a:ext cx="120903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Scalability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35767" y="545233"/>
            <a:ext cx="561166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dirty="0"/>
              <a:t>Key principles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996431" y="2710931"/>
            <a:ext cx="1149350" cy="1148080"/>
            <a:chOff x="996431" y="2710931"/>
            <a:chExt cx="1149350" cy="1148080"/>
          </a:xfrm>
        </p:grpSpPr>
        <p:sp>
          <p:nvSpPr>
            <p:cNvPr id="22" name="object 22"/>
            <p:cNvSpPr/>
            <p:nvPr/>
          </p:nvSpPr>
          <p:spPr>
            <a:xfrm>
              <a:off x="1002781" y="2718280"/>
              <a:ext cx="1136650" cy="1134110"/>
            </a:xfrm>
            <a:custGeom>
              <a:avLst/>
              <a:gdLst/>
              <a:ahLst/>
              <a:cxnLst/>
              <a:rect l="l" t="t" r="r" b="b"/>
              <a:pathLst>
                <a:path w="1136650" h="1134110">
                  <a:moveTo>
                    <a:pt x="400569" y="864870"/>
                  </a:moveTo>
                  <a:lnTo>
                    <a:pt x="370041" y="864870"/>
                  </a:lnTo>
                  <a:lnTo>
                    <a:pt x="569710" y="1024890"/>
                  </a:lnTo>
                  <a:lnTo>
                    <a:pt x="565796" y="1049020"/>
                  </a:lnTo>
                  <a:lnTo>
                    <a:pt x="567136" y="1071880"/>
                  </a:lnTo>
                  <a:lnTo>
                    <a:pt x="567210" y="1073150"/>
                  </a:lnTo>
                  <a:lnTo>
                    <a:pt x="575141" y="1096010"/>
                  </a:lnTo>
                  <a:lnTo>
                    <a:pt x="590780" y="1115060"/>
                  </a:lnTo>
                  <a:lnTo>
                    <a:pt x="630195" y="1134110"/>
                  </a:lnTo>
                  <a:lnTo>
                    <a:pt x="669630" y="1130300"/>
                  </a:lnTo>
                  <a:lnTo>
                    <a:pt x="689281" y="1116330"/>
                  </a:lnTo>
                  <a:lnTo>
                    <a:pt x="642926" y="1116330"/>
                  </a:lnTo>
                  <a:lnTo>
                    <a:pt x="620003" y="1111250"/>
                  </a:lnTo>
                  <a:lnTo>
                    <a:pt x="601284" y="1098550"/>
                  </a:lnTo>
                  <a:lnTo>
                    <a:pt x="588664" y="1080770"/>
                  </a:lnTo>
                  <a:lnTo>
                    <a:pt x="584036" y="1057910"/>
                  </a:lnTo>
                  <a:lnTo>
                    <a:pt x="588664" y="1033780"/>
                  </a:lnTo>
                  <a:lnTo>
                    <a:pt x="601284" y="1016000"/>
                  </a:lnTo>
                  <a:lnTo>
                    <a:pt x="608772" y="1010920"/>
                  </a:lnTo>
                  <a:lnTo>
                    <a:pt x="580467" y="1010920"/>
                  </a:lnTo>
                  <a:lnTo>
                    <a:pt x="400569" y="864870"/>
                  </a:lnTo>
                  <a:close/>
                </a:path>
                <a:path w="1136650" h="1134110">
                  <a:moveTo>
                    <a:pt x="688751" y="998220"/>
                  </a:moveTo>
                  <a:lnTo>
                    <a:pt x="642926" y="998220"/>
                  </a:lnTo>
                  <a:lnTo>
                    <a:pt x="665849" y="1003300"/>
                  </a:lnTo>
                  <a:lnTo>
                    <a:pt x="684568" y="1016000"/>
                  </a:lnTo>
                  <a:lnTo>
                    <a:pt x="697188" y="1033780"/>
                  </a:lnTo>
                  <a:lnTo>
                    <a:pt x="701816" y="1057910"/>
                  </a:lnTo>
                  <a:lnTo>
                    <a:pt x="697188" y="1080770"/>
                  </a:lnTo>
                  <a:lnTo>
                    <a:pt x="684568" y="1098550"/>
                  </a:lnTo>
                  <a:lnTo>
                    <a:pt x="665849" y="1111250"/>
                  </a:lnTo>
                  <a:lnTo>
                    <a:pt x="642926" y="1116330"/>
                  </a:lnTo>
                  <a:lnTo>
                    <a:pt x="689281" y="1116330"/>
                  </a:lnTo>
                  <a:lnTo>
                    <a:pt x="701787" y="1107440"/>
                  </a:lnTo>
                  <a:lnTo>
                    <a:pt x="719368" y="1071880"/>
                  </a:lnTo>
                  <a:lnTo>
                    <a:pt x="715075" y="1027430"/>
                  </a:lnTo>
                  <a:lnTo>
                    <a:pt x="734718" y="1008380"/>
                  </a:lnTo>
                  <a:lnTo>
                    <a:pt x="701460" y="1008380"/>
                  </a:lnTo>
                  <a:lnTo>
                    <a:pt x="688751" y="998220"/>
                  </a:lnTo>
                  <a:close/>
                </a:path>
                <a:path w="1136650" h="1134110">
                  <a:moveTo>
                    <a:pt x="641173" y="980440"/>
                  </a:moveTo>
                  <a:lnTo>
                    <a:pt x="607788" y="988060"/>
                  </a:lnTo>
                  <a:lnTo>
                    <a:pt x="580467" y="1010920"/>
                  </a:lnTo>
                  <a:lnTo>
                    <a:pt x="608772" y="1010920"/>
                  </a:lnTo>
                  <a:lnTo>
                    <a:pt x="620003" y="1003300"/>
                  </a:lnTo>
                  <a:lnTo>
                    <a:pt x="642926" y="998220"/>
                  </a:lnTo>
                  <a:lnTo>
                    <a:pt x="688751" y="998220"/>
                  </a:lnTo>
                  <a:lnTo>
                    <a:pt x="674454" y="986790"/>
                  </a:lnTo>
                  <a:lnTo>
                    <a:pt x="641173" y="980440"/>
                  </a:lnTo>
                  <a:close/>
                </a:path>
                <a:path w="1136650" h="1134110">
                  <a:moveTo>
                    <a:pt x="940399" y="739140"/>
                  </a:moveTo>
                  <a:lnTo>
                    <a:pt x="911582" y="739140"/>
                  </a:lnTo>
                  <a:lnTo>
                    <a:pt x="919214" y="741680"/>
                  </a:lnTo>
                  <a:lnTo>
                    <a:pt x="924717" y="748030"/>
                  </a:lnTo>
                  <a:lnTo>
                    <a:pt x="929205" y="756920"/>
                  </a:lnTo>
                  <a:lnTo>
                    <a:pt x="933794" y="765810"/>
                  </a:lnTo>
                  <a:lnTo>
                    <a:pt x="936931" y="769620"/>
                  </a:lnTo>
                  <a:lnTo>
                    <a:pt x="941109" y="773430"/>
                  </a:lnTo>
                  <a:lnTo>
                    <a:pt x="944856" y="777240"/>
                  </a:lnTo>
                  <a:lnTo>
                    <a:pt x="708064" y="1007110"/>
                  </a:lnTo>
                  <a:lnTo>
                    <a:pt x="701460" y="1008380"/>
                  </a:lnTo>
                  <a:lnTo>
                    <a:pt x="734718" y="1008380"/>
                  </a:lnTo>
                  <a:lnTo>
                    <a:pt x="958648" y="791210"/>
                  </a:lnTo>
                  <a:lnTo>
                    <a:pt x="1076302" y="791210"/>
                  </a:lnTo>
                  <a:lnTo>
                    <a:pt x="1077839" y="789940"/>
                  </a:lnTo>
                  <a:lnTo>
                    <a:pt x="1019481" y="789940"/>
                  </a:lnTo>
                  <a:lnTo>
                    <a:pt x="985351" y="782320"/>
                  </a:lnTo>
                  <a:lnTo>
                    <a:pt x="957481" y="764540"/>
                  </a:lnTo>
                  <a:lnTo>
                    <a:pt x="940399" y="739140"/>
                  </a:lnTo>
                  <a:close/>
                </a:path>
                <a:path w="1136650" h="1134110">
                  <a:moveTo>
                    <a:pt x="139597" y="556260"/>
                  </a:moveTo>
                  <a:lnTo>
                    <a:pt x="117260" y="556260"/>
                  </a:lnTo>
                  <a:lnTo>
                    <a:pt x="208230" y="688340"/>
                  </a:lnTo>
                  <a:lnTo>
                    <a:pt x="198827" y="699770"/>
                  </a:lnTo>
                  <a:lnTo>
                    <a:pt x="190374" y="711200"/>
                  </a:lnTo>
                  <a:lnTo>
                    <a:pt x="183016" y="722630"/>
                  </a:lnTo>
                  <a:lnTo>
                    <a:pt x="176899" y="735330"/>
                  </a:lnTo>
                  <a:lnTo>
                    <a:pt x="169105" y="782320"/>
                  </a:lnTo>
                  <a:lnTo>
                    <a:pt x="178206" y="824230"/>
                  </a:lnTo>
                  <a:lnTo>
                    <a:pt x="201175" y="858520"/>
                  </a:lnTo>
                  <a:lnTo>
                    <a:pt x="234982" y="883920"/>
                  </a:lnTo>
                  <a:lnTo>
                    <a:pt x="276595" y="895350"/>
                  </a:lnTo>
                  <a:lnTo>
                    <a:pt x="322987" y="891540"/>
                  </a:lnTo>
                  <a:lnTo>
                    <a:pt x="336076" y="886460"/>
                  </a:lnTo>
                  <a:lnTo>
                    <a:pt x="347810" y="880110"/>
                  </a:lnTo>
                  <a:lnTo>
                    <a:pt x="351505" y="877570"/>
                  </a:lnTo>
                  <a:lnTo>
                    <a:pt x="287745" y="877570"/>
                  </a:lnTo>
                  <a:lnTo>
                    <a:pt x="248897" y="869950"/>
                  </a:lnTo>
                  <a:lnTo>
                    <a:pt x="217171" y="848360"/>
                  </a:lnTo>
                  <a:lnTo>
                    <a:pt x="195780" y="816610"/>
                  </a:lnTo>
                  <a:lnTo>
                    <a:pt x="187936" y="778510"/>
                  </a:lnTo>
                  <a:lnTo>
                    <a:pt x="195780" y="739140"/>
                  </a:lnTo>
                  <a:lnTo>
                    <a:pt x="217171" y="707390"/>
                  </a:lnTo>
                  <a:lnTo>
                    <a:pt x="248897" y="685800"/>
                  </a:lnTo>
                  <a:lnTo>
                    <a:pt x="287745" y="678180"/>
                  </a:lnTo>
                  <a:lnTo>
                    <a:pt x="350399" y="678180"/>
                  </a:lnTo>
                  <a:lnTo>
                    <a:pt x="347797" y="676910"/>
                  </a:lnTo>
                  <a:lnTo>
                    <a:pt x="224359" y="676910"/>
                  </a:lnTo>
                  <a:lnTo>
                    <a:pt x="139597" y="556260"/>
                  </a:lnTo>
                  <a:close/>
                </a:path>
                <a:path w="1136650" h="1134110">
                  <a:moveTo>
                    <a:pt x="350399" y="678180"/>
                  </a:moveTo>
                  <a:lnTo>
                    <a:pt x="287745" y="678180"/>
                  </a:lnTo>
                  <a:lnTo>
                    <a:pt x="326591" y="685800"/>
                  </a:lnTo>
                  <a:lnTo>
                    <a:pt x="358312" y="707390"/>
                  </a:lnTo>
                  <a:lnTo>
                    <a:pt x="379699" y="739140"/>
                  </a:lnTo>
                  <a:lnTo>
                    <a:pt x="387542" y="778510"/>
                  </a:lnTo>
                  <a:lnTo>
                    <a:pt x="379699" y="816610"/>
                  </a:lnTo>
                  <a:lnTo>
                    <a:pt x="358312" y="848360"/>
                  </a:lnTo>
                  <a:lnTo>
                    <a:pt x="326591" y="869950"/>
                  </a:lnTo>
                  <a:lnTo>
                    <a:pt x="287745" y="877570"/>
                  </a:lnTo>
                  <a:lnTo>
                    <a:pt x="351505" y="877570"/>
                  </a:lnTo>
                  <a:lnTo>
                    <a:pt x="370041" y="864870"/>
                  </a:lnTo>
                  <a:lnTo>
                    <a:pt x="400569" y="864870"/>
                  </a:lnTo>
                  <a:lnTo>
                    <a:pt x="384925" y="852170"/>
                  </a:lnTo>
                  <a:lnTo>
                    <a:pt x="384214" y="847090"/>
                  </a:lnTo>
                  <a:lnTo>
                    <a:pt x="393035" y="833120"/>
                  </a:lnTo>
                  <a:lnTo>
                    <a:pt x="399326" y="817880"/>
                  </a:lnTo>
                  <a:lnTo>
                    <a:pt x="403804" y="801370"/>
                  </a:lnTo>
                  <a:lnTo>
                    <a:pt x="407188" y="786130"/>
                  </a:lnTo>
                  <a:lnTo>
                    <a:pt x="625304" y="765810"/>
                  </a:lnTo>
                  <a:lnTo>
                    <a:pt x="406706" y="765810"/>
                  </a:lnTo>
                  <a:lnTo>
                    <a:pt x="397297" y="732790"/>
                  </a:lnTo>
                  <a:lnTo>
                    <a:pt x="380088" y="703580"/>
                  </a:lnTo>
                  <a:lnTo>
                    <a:pt x="355605" y="680720"/>
                  </a:lnTo>
                  <a:lnTo>
                    <a:pt x="350399" y="678180"/>
                  </a:lnTo>
                  <a:close/>
                </a:path>
                <a:path w="1136650" h="1134110">
                  <a:moveTo>
                    <a:pt x="1076302" y="791210"/>
                  </a:moveTo>
                  <a:lnTo>
                    <a:pt x="958648" y="791210"/>
                  </a:lnTo>
                  <a:lnTo>
                    <a:pt x="996059" y="806450"/>
                  </a:lnTo>
                  <a:lnTo>
                    <a:pt x="1034989" y="807720"/>
                  </a:lnTo>
                  <a:lnTo>
                    <a:pt x="1071692" y="795020"/>
                  </a:lnTo>
                  <a:lnTo>
                    <a:pt x="1076302" y="791210"/>
                  </a:lnTo>
                  <a:close/>
                </a:path>
                <a:path w="1136650" h="1134110">
                  <a:moveTo>
                    <a:pt x="1078989" y="614680"/>
                  </a:moveTo>
                  <a:lnTo>
                    <a:pt x="1019481" y="614680"/>
                  </a:lnTo>
                  <a:lnTo>
                    <a:pt x="1053603" y="621030"/>
                  </a:lnTo>
                  <a:lnTo>
                    <a:pt x="1081470" y="640080"/>
                  </a:lnTo>
                  <a:lnTo>
                    <a:pt x="1100259" y="668020"/>
                  </a:lnTo>
                  <a:lnTo>
                    <a:pt x="1107149" y="702310"/>
                  </a:lnTo>
                  <a:lnTo>
                    <a:pt x="1100259" y="736600"/>
                  </a:lnTo>
                  <a:lnTo>
                    <a:pt x="1081470" y="764540"/>
                  </a:lnTo>
                  <a:lnTo>
                    <a:pt x="1053603" y="782320"/>
                  </a:lnTo>
                  <a:lnTo>
                    <a:pt x="1019481" y="789940"/>
                  </a:lnTo>
                  <a:lnTo>
                    <a:pt x="1077839" y="789940"/>
                  </a:lnTo>
                  <a:lnTo>
                    <a:pt x="1102425" y="769620"/>
                  </a:lnTo>
                  <a:lnTo>
                    <a:pt x="1123471" y="726440"/>
                  </a:lnTo>
                  <a:lnTo>
                    <a:pt x="1124118" y="688340"/>
                  </a:lnTo>
                  <a:lnTo>
                    <a:pt x="1124225" y="681990"/>
                  </a:lnTo>
                  <a:lnTo>
                    <a:pt x="1107212" y="641350"/>
                  </a:lnTo>
                  <a:lnTo>
                    <a:pt x="1078989" y="614680"/>
                  </a:lnTo>
                  <a:close/>
                </a:path>
                <a:path w="1136650" h="1134110">
                  <a:moveTo>
                    <a:pt x="532439" y="309880"/>
                  </a:moveTo>
                  <a:lnTo>
                    <a:pt x="505702" y="309880"/>
                  </a:lnTo>
                  <a:lnTo>
                    <a:pt x="924409" y="646430"/>
                  </a:lnTo>
                  <a:lnTo>
                    <a:pt x="926161" y="650240"/>
                  </a:lnTo>
                  <a:lnTo>
                    <a:pt x="918975" y="666750"/>
                  </a:lnTo>
                  <a:lnTo>
                    <a:pt x="914231" y="684530"/>
                  </a:lnTo>
                  <a:lnTo>
                    <a:pt x="912766" y="702310"/>
                  </a:lnTo>
                  <a:lnTo>
                    <a:pt x="912661" y="703580"/>
                  </a:lnTo>
                  <a:lnTo>
                    <a:pt x="914998" y="721360"/>
                  </a:lnTo>
                  <a:lnTo>
                    <a:pt x="406706" y="765810"/>
                  </a:lnTo>
                  <a:lnTo>
                    <a:pt x="625304" y="765810"/>
                  </a:lnTo>
                  <a:lnTo>
                    <a:pt x="911582" y="739140"/>
                  </a:lnTo>
                  <a:lnTo>
                    <a:pt x="940399" y="739140"/>
                  </a:lnTo>
                  <a:lnTo>
                    <a:pt x="938690" y="736600"/>
                  </a:lnTo>
                  <a:lnTo>
                    <a:pt x="931800" y="702310"/>
                  </a:lnTo>
                  <a:lnTo>
                    <a:pt x="938690" y="668020"/>
                  </a:lnTo>
                  <a:lnTo>
                    <a:pt x="957481" y="640080"/>
                  </a:lnTo>
                  <a:lnTo>
                    <a:pt x="972345" y="629920"/>
                  </a:lnTo>
                  <a:lnTo>
                    <a:pt x="933438" y="629920"/>
                  </a:lnTo>
                  <a:lnTo>
                    <a:pt x="532439" y="309880"/>
                  </a:lnTo>
                  <a:close/>
                </a:path>
                <a:path w="1136650" h="1134110">
                  <a:moveTo>
                    <a:pt x="282095" y="659130"/>
                  </a:moveTo>
                  <a:lnTo>
                    <a:pt x="261958" y="661670"/>
                  </a:lnTo>
                  <a:lnTo>
                    <a:pt x="242525" y="668020"/>
                  </a:lnTo>
                  <a:lnTo>
                    <a:pt x="224359" y="676910"/>
                  </a:lnTo>
                  <a:lnTo>
                    <a:pt x="347797" y="676910"/>
                  </a:lnTo>
                  <a:lnTo>
                    <a:pt x="324372" y="665480"/>
                  </a:lnTo>
                  <a:lnTo>
                    <a:pt x="325655" y="660400"/>
                  </a:lnTo>
                  <a:lnTo>
                    <a:pt x="302375" y="660400"/>
                  </a:lnTo>
                  <a:lnTo>
                    <a:pt x="282095" y="659130"/>
                  </a:lnTo>
                  <a:close/>
                </a:path>
                <a:path w="1136650" h="1134110">
                  <a:moveTo>
                    <a:pt x="374795" y="316230"/>
                  </a:moveTo>
                  <a:lnTo>
                    <a:pt x="337084" y="316230"/>
                  </a:lnTo>
                  <a:lnTo>
                    <a:pt x="349116" y="323850"/>
                  </a:lnTo>
                  <a:lnTo>
                    <a:pt x="360630" y="331470"/>
                  </a:lnTo>
                  <a:lnTo>
                    <a:pt x="372650" y="337820"/>
                  </a:lnTo>
                  <a:lnTo>
                    <a:pt x="386195" y="341630"/>
                  </a:lnTo>
                  <a:lnTo>
                    <a:pt x="302375" y="660400"/>
                  </a:lnTo>
                  <a:lnTo>
                    <a:pt x="325655" y="660400"/>
                  </a:lnTo>
                  <a:lnTo>
                    <a:pt x="404877" y="346710"/>
                  </a:lnTo>
                  <a:lnTo>
                    <a:pt x="433277" y="345440"/>
                  </a:lnTo>
                  <a:lnTo>
                    <a:pt x="459104" y="339090"/>
                  </a:lnTo>
                  <a:lnTo>
                    <a:pt x="480632" y="327660"/>
                  </a:lnTo>
                  <a:lnTo>
                    <a:pt x="418237" y="327660"/>
                  </a:lnTo>
                  <a:lnTo>
                    <a:pt x="380563" y="320040"/>
                  </a:lnTo>
                  <a:lnTo>
                    <a:pt x="374795" y="316230"/>
                  </a:lnTo>
                  <a:close/>
                </a:path>
                <a:path w="1136650" h="1134110">
                  <a:moveTo>
                    <a:pt x="986482" y="123190"/>
                  </a:moveTo>
                  <a:lnTo>
                    <a:pt x="964998" y="123190"/>
                  </a:lnTo>
                  <a:lnTo>
                    <a:pt x="970840" y="138430"/>
                  </a:lnTo>
                  <a:lnTo>
                    <a:pt x="974840" y="142240"/>
                  </a:lnTo>
                  <a:lnTo>
                    <a:pt x="987797" y="156210"/>
                  </a:lnTo>
                  <a:lnTo>
                    <a:pt x="1002247" y="166370"/>
                  </a:lnTo>
                  <a:lnTo>
                    <a:pt x="1018421" y="173990"/>
                  </a:lnTo>
                  <a:lnTo>
                    <a:pt x="1036550" y="179070"/>
                  </a:lnTo>
                  <a:lnTo>
                    <a:pt x="1010578" y="594360"/>
                  </a:lnTo>
                  <a:lnTo>
                    <a:pt x="971307" y="607060"/>
                  </a:lnTo>
                  <a:lnTo>
                    <a:pt x="946122" y="624840"/>
                  </a:lnTo>
                  <a:lnTo>
                    <a:pt x="939296" y="629920"/>
                  </a:lnTo>
                  <a:lnTo>
                    <a:pt x="972345" y="629920"/>
                  </a:lnTo>
                  <a:lnTo>
                    <a:pt x="985351" y="621030"/>
                  </a:lnTo>
                  <a:lnTo>
                    <a:pt x="1019481" y="614680"/>
                  </a:lnTo>
                  <a:lnTo>
                    <a:pt x="1078989" y="614680"/>
                  </a:lnTo>
                  <a:lnTo>
                    <a:pt x="1074957" y="610870"/>
                  </a:lnTo>
                  <a:lnTo>
                    <a:pt x="1029984" y="596900"/>
                  </a:lnTo>
                  <a:lnTo>
                    <a:pt x="1055117" y="180340"/>
                  </a:lnTo>
                  <a:lnTo>
                    <a:pt x="1096624" y="163830"/>
                  </a:lnTo>
                  <a:lnTo>
                    <a:pt x="1099978" y="160020"/>
                  </a:lnTo>
                  <a:lnTo>
                    <a:pt x="1046824" y="160020"/>
                  </a:lnTo>
                  <a:lnTo>
                    <a:pt x="1019192" y="153670"/>
                  </a:lnTo>
                  <a:lnTo>
                    <a:pt x="996626" y="138430"/>
                  </a:lnTo>
                  <a:lnTo>
                    <a:pt x="986482" y="123190"/>
                  </a:lnTo>
                  <a:close/>
                </a:path>
                <a:path w="1136650" h="1134110">
                  <a:moveTo>
                    <a:pt x="87137" y="391160"/>
                  </a:moveTo>
                  <a:lnTo>
                    <a:pt x="47504" y="400050"/>
                  </a:lnTo>
                  <a:lnTo>
                    <a:pt x="16468" y="425450"/>
                  </a:lnTo>
                  <a:lnTo>
                    <a:pt x="0" y="462280"/>
                  </a:lnTo>
                  <a:lnTo>
                    <a:pt x="4065" y="506730"/>
                  </a:lnTo>
                  <a:lnTo>
                    <a:pt x="22330" y="535940"/>
                  </a:lnTo>
                  <a:lnTo>
                    <a:pt x="49966" y="554990"/>
                  </a:lnTo>
                  <a:lnTo>
                    <a:pt x="82950" y="562610"/>
                  </a:lnTo>
                  <a:lnTo>
                    <a:pt x="117260" y="556260"/>
                  </a:lnTo>
                  <a:lnTo>
                    <a:pt x="139597" y="556260"/>
                  </a:lnTo>
                  <a:lnTo>
                    <a:pt x="133351" y="547370"/>
                  </a:lnTo>
                  <a:lnTo>
                    <a:pt x="136835" y="543560"/>
                  </a:lnTo>
                  <a:lnTo>
                    <a:pt x="84316" y="543560"/>
                  </a:lnTo>
                  <a:lnTo>
                    <a:pt x="58422" y="538480"/>
                  </a:lnTo>
                  <a:lnTo>
                    <a:pt x="37277" y="524510"/>
                  </a:lnTo>
                  <a:lnTo>
                    <a:pt x="23021" y="502920"/>
                  </a:lnTo>
                  <a:lnTo>
                    <a:pt x="17794" y="477520"/>
                  </a:lnTo>
                  <a:lnTo>
                    <a:pt x="23021" y="450850"/>
                  </a:lnTo>
                  <a:lnTo>
                    <a:pt x="37277" y="429260"/>
                  </a:lnTo>
                  <a:lnTo>
                    <a:pt x="58422" y="415290"/>
                  </a:lnTo>
                  <a:lnTo>
                    <a:pt x="84316" y="410210"/>
                  </a:lnTo>
                  <a:lnTo>
                    <a:pt x="136980" y="410210"/>
                  </a:lnTo>
                  <a:lnTo>
                    <a:pt x="135247" y="408940"/>
                  </a:lnTo>
                  <a:lnTo>
                    <a:pt x="129401" y="403860"/>
                  </a:lnTo>
                  <a:lnTo>
                    <a:pt x="87137" y="391160"/>
                  </a:lnTo>
                  <a:close/>
                </a:path>
                <a:path w="1136650" h="1134110">
                  <a:moveTo>
                    <a:pt x="136980" y="410210"/>
                  </a:moveTo>
                  <a:lnTo>
                    <a:pt x="84316" y="410210"/>
                  </a:lnTo>
                  <a:lnTo>
                    <a:pt x="110203" y="415290"/>
                  </a:lnTo>
                  <a:lnTo>
                    <a:pt x="131344" y="429260"/>
                  </a:lnTo>
                  <a:lnTo>
                    <a:pt x="145599" y="450850"/>
                  </a:lnTo>
                  <a:lnTo>
                    <a:pt x="150826" y="477520"/>
                  </a:lnTo>
                  <a:lnTo>
                    <a:pt x="145599" y="502920"/>
                  </a:lnTo>
                  <a:lnTo>
                    <a:pt x="131344" y="524510"/>
                  </a:lnTo>
                  <a:lnTo>
                    <a:pt x="110203" y="538480"/>
                  </a:lnTo>
                  <a:lnTo>
                    <a:pt x="84316" y="543560"/>
                  </a:lnTo>
                  <a:lnTo>
                    <a:pt x="136835" y="543560"/>
                  </a:lnTo>
                  <a:lnTo>
                    <a:pt x="154252" y="524510"/>
                  </a:lnTo>
                  <a:lnTo>
                    <a:pt x="166754" y="497840"/>
                  </a:lnTo>
                  <a:lnTo>
                    <a:pt x="169475" y="468630"/>
                  </a:lnTo>
                  <a:lnTo>
                    <a:pt x="161037" y="439420"/>
                  </a:lnTo>
                  <a:lnTo>
                    <a:pt x="186446" y="421640"/>
                  </a:lnTo>
                  <a:lnTo>
                    <a:pt x="153989" y="421640"/>
                  </a:lnTo>
                  <a:lnTo>
                    <a:pt x="148872" y="419100"/>
                  </a:lnTo>
                  <a:lnTo>
                    <a:pt x="142181" y="414020"/>
                  </a:lnTo>
                  <a:lnTo>
                    <a:pt x="136980" y="410210"/>
                  </a:lnTo>
                  <a:close/>
                </a:path>
                <a:path w="1136650" h="1134110">
                  <a:moveTo>
                    <a:pt x="428052" y="115570"/>
                  </a:moveTo>
                  <a:lnTo>
                    <a:pt x="368241" y="128270"/>
                  </a:lnTo>
                  <a:lnTo>
                    <a:pt x="321648" y="167640"/>
                  </a:lnTo>
                  <a:lnTo>
                    <a:pt x="302592" y="228600"/>
                  </a:lnTo>
                  <a:lnTo>
                    <a:pt x="307863" y="264160"/>
                  </a:lnTo>
                  <a:lnTo>
                    <a:pt x="325388" y="302260"/>
                  </a:lnTo>
                  <a:lnTo>
                    <a:pt x="153989" y="421640"/>
                  </a:lnTo>
                  <a:lnTo>
                    <a:pt x="186446" y="421640"/>
                  </a:lnTo>
                  <a:lnTo>
                    <a:pt x="337084" y="316230"/>
                  </a:lnTo>
                  <a:lnTo>
                    <a:pt x="374795" y="316230"/>
                  </a:lnTo>
                  <a:lnTo>
                    <a:pt x="349799" y="299720"/>
                  </a:lnTo>
                  <a:lnTo>
                    <a:pt x="329057" y="269240"/>
                  </a:lnTo>
                  <a:lnTo>
                    <a:pt x="321451" y="231140"/>
                  </a:lnTo>
                  <a:lnTo>
                    <a:pt x="329057" y="193040"/>
                  </a:lnTo>
                  <a:lnTo>
                    <a:pt x="349799" y="162560"/>
                  </a:lnTo>
                  <a:lnTo>
                    <a:pt x="380563" y="142240"/>
                  </a:lnTo>
                  <a:lnTo>
                    <a:pt x="418237" y="134620"/>
                  </a:lnTo>
                  <a:lnTo>
                    <a:pt x="480228" y="134620"/>
                  </a:lnTo>
                  <a:lnTo>
                    <a:pt x="458440" y="121920"/>
                  </a:lnTo>
                  <a:lnTo>
                    <a:pt x="428052" y="115570"/>
                  </a:lnTo>
                  <a:close/>
                </a:path>
                <a:path w="1136650" h="1134110">
                  <a:moveTo>
                    <a:pt x="480228" y="134620"/>
                  </a:moveTo>
                  <a:lnTo>
                    <a:pt x="418237" y="134620"/>
                  </a:lnTo>
                  <a:lnTo>
                    <a:pt x="455919" y="142240"/>
                  </a:lnTo>
                  <a:lnTo>
                    <a:pt x="486687" y="162560"/>
                  </a:lnTo>
                  <a:lnTo>
                    <a:pt x="507431" y="193040"/>
                  </a:lnTo>
                  <a:lnTo>
                    <a:pt x="515037" y="231140"/>
                  </a:lnTo>
                  <a:lnTo>
                    <a:pt x="507431" y="269240"/>
                  </a:lnTo>
                  <a:lnTo>
                    <a:pt x="486687" y="299720"/>
                  </a:lnTo>
                  <a:lnTo>
                    <a:pt x="455919" y="320040"/>
                  </a:lnTo>
                  <a:lnTo>
                    <a:pt x="418237" y="327660"/>
                  </a:lnTo>
                  <a:lnTo>
                    <a:pt x="480632" y="327660"/>
                  </a:lnTo>
                  <a:lnTo>
                    <a:pt x="483024" y="326390"/>
                  </a:lnTo>
                  <a:lnTo>
                    <a:pt x="505702" y="309880"/>
                  </a:lnTo>
                  <a:lnTo>
                    <a:pt x="532439" y="309880"/>
                  </a:lnTo>
                  <a:lnTo>
                    <a:pt x="514935" y="295910"/>
                  </a:lnTo>
                  <a:lnTo>
                    <a:pt x="523968" y="278130"/>
                  </a:lnTo>
                  <a:lnTo>
                    <a:pt x="530278" y="259080"/>
                  </a:lnTo>
                  <a:lnTo>
                    <a:pt x="533543" y="240030"/>
                  </a:lnTo>
                  <a:lnTo>
                    <a:pt x="533439" y="219710"/>
                  </a:lnTo>
                  <a:lnTo>
                    <a:pt x="612081" y="201930"/>
                  </a:lnTo>
                  <a:lnTo>
                    <a:pt x="530061" y="201930"/>
                  </a:lnTo>
                  <a:lnTo>
                    <a:pt x="511234" y="163830"/>
                  </a:lnTo>
                  <a:lnTo>
                    <a:pt x="486764" y="138430"/>
                  </a:lnTo>
                  <a:lnTo>
                    <a:pt x="480228" y="134620"/>
                  </a:lnTo>
                  <a:close/>
                </a:path>
                <a:path w="1136650" h="1134110">
                  <a:moveTo>
                    <a:pt x="1060274" y="0"/>
                  </a:moveTo>
                  <a:lnTo>
                    <a:pt x="1018735" y="3810"/>
                  </a:lnTo>
                  <a:lnTo>
                    <a:pt x="983726" y="25400"/>
                  </a:lnTo>
                  <a:lnTo>
                    <a:pt x="961584" y="59690"/>
                  </a:lnTo>
                  <a:lnTo>
                    <a:pt x="958648" y="104140"/>
                  </a:lnTo>
                  <a:lnTo>
                    <a:pt x="530061" y="201930"/>
                  </a:lnTo>
                  <a:lnTo>
                    <a:pt x="612081" y="201930"/>
                  </a:lnTo>
                  <a:lnTo>
                    <a:pt x="960350" y="123190"/>
                  </a:lnTo>
                  <a:lnTo>
                    <a:pt x="986482" y="123190"/>
                  </a:lnTo>
                  <a:lnTo>
                    <a:pt x="981410" y="115570"/>
                  </a:lnTo>
                  <a:lnTo>
                    <a:pt x="975831" y="88900"/>
                  </a:lnTo>
                  <a:lnTo>
                    <a:pt x="981410" y="60960"/>
                  </a:lnTo>
                  <a:lnTo>
                    <a:pt x="996626" y="38100"/>
                  </a:lnTo>
                  <a:lnTo>
                    <a:pt x="1019192" y="22860"/>
                  </a:lnTo>
                  <a:lnTo>
                    <a:pt x="1046824" y="17780"/>
                  </a:lnTo>
                  <a:lnTo>
                    <a:pt x="1102005" y="17780"/>
                  </a:lnTo>
                  <a:lnTo>
                    <a:pt x="1060274" y="0"/>
                  </a:lnTo>
                  <a:close/>
                </a:path>
                <a:path w="1136650" h="1134110">
                  <a:moveTo>
                    <a:pt x="1102005" y="17780"/>
                  </a:moveTo>
                  <a:lnTo>
                    <a:pt x="1046824" y="17780"/>
                  </a:lnTo>
                  <a:lnTo>
                    <a:pt x="1074454" y="22860"/>
                  </a:lnTo>
                  <a:lnTo>
                    <a:pt x="1097016" y="38100"/>
                  </a:lnTo>
                  <a:lnTo>
                    <a:pt x="1112227" y="60960"/>
                  </a:lnTo>
                  <a:lnTo>
                    <a:pt x="1117804" y="88900"/>
                  </a:lnTo>
                  <a:lnTo>
                    <a:pt x="1112227" y="115570"/>
                  </a:lnTo>
                  <a:lnTo>
                    <a:pt x="1097016" y="138430"/>
                  </a:lnTo>
                  <a:lnTo>
                    <a:pt x="1074454" y="153670"/>
                  </a:lnTo>
                  <a:lnTo>
                    <a:pt x="1046824" y="160020"/>
                  </a:lnTo>
                  <a:lnTo>
                    <a:pt x="1099978" y="160020"/>
                  </a:lnTo>
                  <a:lnTo>
                    <a:pt x="1124575" y="132080"/>
                  </a:lnTo>
                  <a:lnTo>
                    <a:pt x="1136460" y="93980"/>
                  </a:lnTo>
                  <a:lnTo>
                    <a:pt x="1129773" y="53340"/>
                  </a:lnTo>
                  <a:lnTo>
                    <a:pt x="1102005" y="17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02781" y="2717281"/>
              <a:ext cx="1136650" cy="1135380"/>
            </a:xfrm>
            <a:custGeom>
              <a:avLst/>
              <a:gdLst/>
              <a:ahLst/>
              <a:cxnLst/>
              <a:rect l="l" t="t" r="r" b="b"/>
              <a:pathLst>
                <a:path w="1136650" h="1135379">
                  <a:moveTo>
                    <a:pt x="958648" y="105016"/>
                  </a:moveTo>
                  <a:lnTo>
                    <a:pt x="530061" y="201816"/>
                  </a:lnTo>
                  <a:lnTo>
                    <a:pt x="511234" y="164561"/>
                  </a:lnTo>
                  <a:lnTo>
                    <a:pt x="486764" y="138480"/>
                  </a:lnTo>
                  <a:lnTo>
                    <a:pt x="458440" y="122713"/>
                  </a:lnTo>
                  <a:lnTo>
                    <a:pt x="428052" y="116399"/>
                  </a:lnTo>
                  <a:lnTo>
                    <a:pt x="397389" y="118677"/>
                  </a:lnTo>
                  <a:lnTo>
                    <a:pt x="342397" y="145565"/>
                  </a:lnTo>
                  <a:lnTo>
                    <a:pt x="307783" y="196490"/>
                  </a:lnTo>
                  <a:lnTo>
                    <a:pt x="302592" y="228814"/>
                  </a:lnTo>
                  <a:lnTo>
                    <a:pt x="307863" y="264565"/>
                  </a:lnTo>
                  <a:lnTo>
                    <a:pt x="325388" y="302882"/>
                  </a:lnTo>
                  <a:lnTo>
                    <a:pt x="153989" y="421526"/>
                  </a:lnTo>
                  <a:lnTo>
                    <a:pt x="148872" y="419996"/>
                  </a:lnTo>
                  <a:lnTo>
                    <a:pt x="142181" y="414963"/>
                  </a:lnTo>
                  <a:lnTo>
                    <a:pt x="135247" y="408935"/>
                  </a:lnTo>
                  <a:lnTo>
                    <a:pt x="129401" y="404419"/>
                  </a:lnTo>
                  <a:lnTo>
                    <a:pt x="87137" y="391729"/>
                  </a:lnTo>
                  <a:lnTo>
                    <a:pt x="47504" y="400443"/>
                  </a:lnTo>
                  <a:lnTo>
                    <a:pt x="16468" y="425737"/>
                  </a:lnTo>
                  <a:lnTo>
                    <a:pt x="0" y="462783"/>
                  </a:lnTo>
                  <a:lnTo>
                    <a:pt x="4065" y="506755"/>
                  </a:lnTo>
                  <a:lnTo>
                    <a:pt x="22330" y="536270"/>
                  </a:lnTo>
                  <a:lnTo>
                    <a:pt x="49966" y="555277"/>
                  </a:lnTo>
                  <a:lnTo>
                    <a:pt x="82950" y="562543"/>
                  </a:lnTo>
                  <a:lnTo>
                    <a:pt x="117260" y="556831"/>
                  </a:lnTo>
                  <a:lnTo>
                    <a:pt x="208230" y="689000"/>
                  </a:lnTo>
                  <a:lnTo>
                    <a:pt x="183016" y="722681"/>
                  </a:lnTo>
                  <a:lnTo>
                    <a:pt x="169105" y="782222"/>
                  </a:lnTo>
                  <a:lnTo>
                    <a:pt x="178206" y="824372"/>
                  </a:lnTo>
                  <a:lnTo>
                    <a:pt x="201175" y="859515"/>
                  </a:lnTo>
                  <a:lnTo>
                    <a:pt x="234982" y="884510"/>
                  </a:lnTo>
                  <a:lnTo>
                    <a:pt x="276595" y="896215"/>
                  </a:lnTo>
                  <a:lnTo>
                    <a:pt x="322987" y="891489"/>
                  </a:lnTo>
                  <a:lnTo>
                    <a:pt x="336076" y="886610"/>
                  </a:lnTo>
                  <a:lnTo>
                    <a:pt x="347810" y="880369"/>
                  </a:lnTo>
                  <a:lnTo>
                    <a:pt x="358895" y="873038"/>
                  </a:lnTo>
                  <a:lnTo>
                    <a:pt x="370041" y="864895"/>
                  </a:lnTo>
                  <a:lnTo>
                    <a:pt x="569710" y="1025233"/>
                  </a:lnTo>
                  <a:lnTo>
                    <a:pt x="565796" y="1049911"/>
                  </a:lnTo>
                  <a:lnTo>
                    <a:pt x="567210" y="1073869"/>
                  </a:lnTo>
                  <a:lnTo>
                    <a:pt x="575141" y="1096115"/>
                  </a:lnTo>
                  <a:lnTo>
                    <a:pt x="590780" y="1115657"/>
                  </a:lnTo>
                  <a:lnTo>
                    <a:pt x="630195" y="1135109"/>
                  </a:lnTo>
                  <a:lnTo>
                    <a:pt x="669630" y="1130700"/>
                  </a:lnTo>
                  <a:lnTo>
                    <a:pt x="701787" y="1107815"/>
                  </a:lnTo>
                  <a:lnTo>
                    <a:pt x="719368" y="1071838"/>
                  </a:lnTo>
                  <a:lnTo>
                    <a:pt x="715075" y="1028154"/>
                  </a:lnTo>
                  <a:lnTo>
                    <a:pt x="958648" y="791337"/>
                  </a:lnTo>
                  <a:lnTo>
                    <a:pt x="996059" y="806210"/>
                  </a:lnTo>
                  <a:lnTo>
                    <a:pt x="1034989" y="807672"/>
                  </a:lnTo>
                  <a:lnTo>
                    <a:pt x="1071692" y="795537"/>
                  </a:lnTo>
                  <a:lnTo>
                    <a:pt x="1102425" y="769620"/>
                  </a:lnTo>
                  <a:lnTo>
                    <a:pt x="1123471" y="726905"/>
                  </a:lnTo>
                  <a:lnTo>
                    <a:pt x="1124225" y="682290"/>
                  </a:lnTo>
                  <a:lnTo>
                    <a:pt x="1107212" y="641783"/>
                  </a:lnTo>
                  <a:lnTo>
                    <a:pt x="1074957" y="611393"/>
                  </a:lnTo>
                  <a:lnTo>
                    <a:pt x="1029984" y="597128"/>
                  </a:lnTo>
                  <a:lnTo>
                    <a:pt x="1055117" y="180086"/>
                  </a:lnTo>
                  <a:lnTo>
                    <a:pt x="1096624" y="164083"/>
                  </a:lnTo>
                  <a:lnTo>
                    <a:pt x="1124575" y="133014"/>
                  </a:lnTo>
                  <a:lnTo>
                    <a:pt x="1136460" y="93751"/>
                  </a:lnTo>
                  <a:lnTo>
                    <a:pt x="1129773" y="53163"/>
                  </a:lnTo>
                  <a:lnTo>
                    <a:pt x="1102005" y="18123"/>
                  </a:lnTo>
                  <a:lnTo>
                    <a:pt x="1060274" y="0"/>
                  </a:lnTo>
                  <a:lnTo>
                    <a:pt x="1018735" y="3723"/>
                  </a:lnTo>
                  <a:lnTo>
                    <a:pt x="983726" y="25197"/>
                  </a:lnTo>
                  <a:lnTo>
                    <a:pt x="961584" y="60326"/>
                  </a:lnTo>
                  <a:lnTo>
                    <a:pt x="958648" y="10501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2263" y="2728877"/>
              <a:ext cx="154673" cy="15467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17717" y="2840992"/>
              <a:ext cx="521970" cy="507365"/>
            </a:xfrm>
            <a:custGeom>
              <a:avLst/>
              <a:gdLst/>
              <a:ahLst/>
              <a:cxnLst/>
              <a:rect l="l" t="t" r="r" b="b"/>
              <a:pathLst>
                <a:path w="521969" h="507364">
                  <a:moveTo>
                    <a:pt x="18503" y="96469"/>
                  </a:moveTo>
                  <a:lnTo>
                    <a:pt x="445414" y="203"/>
                  </a:lnTo>
                  <a:lnTo>
                    <a:pt x="450062" y="0"/>
                  </a:lnTo>
                  <a:lnTo>
                    <a:pt x="455904" y="14465"/>
                  </a:lnTo>
                  <a:lnTo>
                    <a:pt x="459905" y="19278"/>
                  </a:lnTo>
                  <a:lnTo>
                    <a:pt x="472861" y="32649"/>
                  </a:lnTo>
                  <a:lnTo>
                    <a:pt x="487311" y="43162"/>
                  </a:lnTo>
                  <a:lnTo>
                    <a:pt x="503485" y="50734"/>
                  </a:lnTo>
                  <a:lnTo>
                    <a:pt x="521614" y="55283"/>
                  </a:lnTo>
                  <a:lnTo>
                    <a:pt x="495642" y="471284"/>
                  </a:lnTo>
                  <a:lnTo>
                    <a:pt x="456371" y="483775"/>
                  </a:lnTo>
                  <a:lnTo>
                    <a:pt x="431187" y="501754"/>
                  </a:lnTo>
                  <a:lnTo>
                    <a:pt x="424360" y="506320"/>
                  </a:lnTo>
                  <a:lnTo>
                    <a:pt x="418503" y="506844"/>
                  </a:lnTo>
                  <a:lnTo>
                    <a:pt x="0" y="172186"/>
                  </a:lnTo>
                  <a:lnTo>
                    <a:pt x="9033" y="154297"/>
                  </a:lnTo>
                  <a:lnTo>
                    <a:pt x="15343" y="135861"/>
                  </a:lnTo>
                  <a:lnTo>
                    <a:pt x="18607" y="116658"/>
                  </a:lnTo>
                  <a:lnTo>
                    <a:pt x="18503" y="964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7882" y="2845793"/>
              <a:ext cx="206286" cy="20629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36133" y="3028063"/>
              <a:ext cx="793115" cy="455930"/>
            </a:xfrm>
            <a:custGeom>
              <a:avLst/>
              <a:gdLst/>
              <a:ahLst/>
              <a:cxnLst/>
              <a:rect l="l" t="t" r="r" b="b"/>
              <a:pathLst>
                <a:path w="793114" h="455929">
                  <a:moveTo>
                    <a:pt x="271525" y="36042"/>
                  </a:moveTo>
                  <a:lnTo>
                    <a:pt x="299926" y="35522"/>
                  </a:lnTo>
                  <a:lnTo>
                    <a:pt x="325753" y="28708"/>
                  </a:lnTo>
                  <a:lnTo>
                    <a:pt x="349673" y="16550"/>
                  </a:lnTo>
                  <a:lnTo>
                    <a:pt x="372351" y="0"/>
                  </a:lnTo>
                  <a:lnTo>
                    <a:pt x="791057" y="335699"/>
                  </a:lnTo>
                  <a:lnTo>
                    <a:pt x="792810" y="339979"/>
                  </a:lnTo>
                  <a:lnTo>
                    <a:pt x="785624" y="356586"/>
                  </a:lnTo>
                  <a:lnTo>
                    <a:pt x="780880" y="374388"/>
                  </a:lnTo>
                  <a:lnTo>
                    <a:pt x="779310" y="392615"/>
                  </a:lnTo>
                  <a:lnTo>
                    <a:pt x="781646" y="410502"/>
                  </a:lnTo>
                  <a:lnTo>
                    <a:pt x="273354" y="455510"/>
                  </a:lnTo>
                  <a:lnTo>
                    <a:pt x="263945" y="422198"/>
                  </a:lnTo>
                  <a:lnTo>
                    <a:pt x="246737" y="393015"/>
                  </a:lnTo>
                  <a:lnTo>
                    <a:pt x="222253" y="369969"/>
                  </a:lnTo>
                  <a:lnTo>
                    <a:pt x="191020" y="355066"/>
                  </a:lnTo>
                  <a:lnTo>
                    <a:pt x="271525" y="36042"/>
                  </a:lnTo>
                  <a:close/>
                </a:path>
                <a:path w="793114" h="455929">
                  <a:moveTo>
                    <a:pt x="252844" y="31165"/>
                  </a:moveTo>
                  <a:lnTo>
                    <a:pt x="169024" y="350151"/>
                  </a:lnTo>
                  <a:lnTo>
                    <a:pt x="148743" y="348555"/>
                  </a:lnTo>
                  <a:lnTo>
                    <a:pt x="128606" y="351396"/>
                  </a:lnTo>
                  <a:lnTo>
                    <a:pt x="109173" y="357741"/>
                  </a:lnTo>
                  <a:lnTo>
                    <a:pt x="91008" y="366661"/>
                  </a:lnTo>
                  <a:lnTo>
                    <a:pt x="0" y="236931"/>
                  </a:lnTo>
                  <a:lnTo>
                    <a:pt x="20901" y="214454"/>
                  </a:lnTo>
                  <a:lnTo>
                    <a:pt x="33402" y="187818"/>
                  </a:lnTo>
                  <a:lnTo>
                    <a:pt x="36124" y="158780"/>
                  </a:lnTo>
                  <a:lnTo>
                    <a:pt x="27685" y="129095"/>
                  </a:lnTo>
                  <a:lnTo>
                    <a:pt x="203733" y="6223"/>
                  </a:lnTo>
                  <a:lnTo>
                    <a:pt x="215764" y="13090"/>
                  </a:lnTo>
                  <a:lnTo>
                    <a:pt x="227279" y="20870"/>
                  </a:lnTo>
                  <a:lnTo>
                    <a:pt x="239298" y="27563"/>
                  </a:lnTo>
                  <a:lnTo>
                    <a:pt x="252844" y="3116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4225" y="3121675"/>
              <a:ext cx="145732" cy="1457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28232" y="3325713"/>
              <a:ext cx="188048" cy="18806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84367" y="3389442"/>
              <a:ext cx="212305" cy="21230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86996" y="3456764"/>
              <a:ext cx="560705" cy="271780"/>
            </a:xfrm>
            <a:custGeom>
              <a:avLst/>
              <a:gdLst/>
              <a:ahLst/>
              <a:cxnLst/>
              <a:rect l="l" t="t" r="r" b="b"/>
              <a:pathLst>
                <a:path w="560705" h="271779">
                  <a:moveTo>
                    <a:pt x="22974" y="46507"/>
                  </a:moveTo>
                  <a:lnTo>
                    <a:pt x="527367" y="0"/>
                  </a:lnTo>
                  <a:lnTo>
                    <a:pt x="534999" y="2399"/>
                  </a:lnTo>
                  <a:lnTo>
                    <a:pt x="540502" y="9207"/>
                  </a:lnTo>
                  <a:lnTo>
                    <a:pt x="544991" y="17977"/>
                  </a:lnTo>
                  <a:lnTo>
                    <a:pt x="549579" y="26263"/>
                  </a:lnTo>
                  <a:lnTo>
                    <a:pt x="552716" y="30784"/>
                  </a:lnTo>
                  <a:lnTo>
                    <a:pt x="556894" y="34213"/>
                  </a:lnTo>
                  <a:lnTo>
                    <a:pt x="560641" y="38150"/>
                  </a:lnTo>
                  <a:lnTo>
                    <a:pt x="323849" y="268084"/>
                  </a:lnTo>
                  <a:lnTo>
                    <a:pt x="317245" y="268909"/>
                  </a:lnTo>
                  <a:lnTo>
                    <a:pt x="290239" y="247189"/>
                  </a:lnTo>
                  <a:lnTo>
                    <a:pt x="256959" y="240879"/>
                  </a:lnTo>
                  <a:lnTo>
                    <a:pt x="223573" y="249216"/>
                  </a:lnTo>
                  <a:lnTo>
                    <a:pt x="196253" y="271437"/>
                  </a:lnTo>
                  <a:lnTo>
                    <a:pt x="711" y="112826"/>
                  </a:lnTo>
                  <a:lnTo>
                    <a:pt x="0" y="107696"/>
                  </a:lnTo>
                  <a:lnTo>
                    <a:pt x="8820" y="93504"/>
                  </a:lnTo>
                  <a:lnTo>
                    <a:pt x="15111" y="78506"/>
                  </a:lnTo>
                  <a:lnTo>
                    <a:pt x="19589" y="62806"/>
                  </a:lnTo>
                  <a:lnTo>
                    <a:pt x="22974" y="465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80468" y="3709723"/>
              <a:ext cx="130479" cy="13047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8060903" y="2738484"/>
            <a:ext cx="988060" cy="956944"/>
            <a:chOff x="8060903" y="2738484"/>
            <a:chExt cx="988060" cy="956944"/>
          </a:xfrm>
        </p:grpSpPr>
        <p:sp>
          <p:nvSpPr>
            <p:cNvPr id="34" name="object 34"/>
            <p:cNvSpPr/>
            <p:nvPr/>
          </p:nvSpPr>
          <p:spPr>
            <a:xfrm>
              <a:off x="8062490" y="2740071"/>
              <a:ext cx="775970" cy="805815"/>
            </a:xfrm>
            <a:custGeom>
              <a:avLst/>
              <a:gdLst/>
              <a:ahLst/>
              <a:cxnLst/>
              <a:rect l="l" t="t" r="r" b="b"/>
              <a:pathLst>
                <a:path w="775970" h="805814">
                  <a:moveTo>
                    <a:pt x="730605" y="0"/>
                  </a:moveTo>
                  <a:lnTo>
                    <a:pt x="33058" y="939"/>
                  </a:lnTo>
                  <a:lnTo>
                    <a:pt x="3791" y="25794"/>
                  </a:lnTo>
                  <a:lnTo>
                    <a:pt x="0" y="454380"/>
                  </a:lnTo>
                  <a:lnTo>
                    <a:pt x="8811" y="499407"/>
                  </a:lnTo>
                  <a:lnTo>
                    <a:pt x="27992" y="542732"/>
                  </a:lnTo>
                  <a:lnTo>
                    <a:pt x="55652" y="584013"/>
                  </a:lnTo>
                  <a:lnTo>
                    <a:pt x="89899" y="622903"/>
                  </a:lnTo>
                  <a:lnTo>
                    <a:pt x="128843" y="659060"/>
                  </a:lnTo>
                  <a:lnTo>
                    <a:pt x="170593" y="692137"/>
                  </a:lnTo>
                  <a:lnTo>
                    <a:pt x="213260" y="721792"/>
                  </a:lnTo>
                  <a:lnTo>
                    <a:pt x="254951" y="747679"/>
                  </a:lnTo>
                  <a:lnTo>
                    <a:pt x="293776" y="769454"/>
                  </a:lnTo>
                  <a:lnTo>
                    <a:pt x="343955" y="795067"/>
                  </a:lnTo>
                  <a:lnTo>
                    <a:pt x="397878" y="805383"/>
                  </a:lnTo>
                  <a:lnTo>
                    <a:pt x="415719" y="800306"/>
                  </a:lnTo>
                  <a:lnTo>
                    <a:pt x="465059" y="777990"/>
                  </a:lnTo>
                  <a:lnTo>
                    <a:pt x="480632" y="742533"/>
                  </a:lnTo>
                  <a:lnTo>
                    <a:pt x="424073" y="763193"/>
                  </a:lnTo>
                  <a:lnTo>
                    <a:pt x="399965" y="772532"/>
                  </a:lnTo>
                  <a:lnTo>
                    <a:pt x="352882" y="765197"/>
                  </a:lnTo>
                  <a:lnTo>
                    <a:pt x="291709" y="733225"/>
                  </a:lnTo>
                  <a:lnTo>
                    <a:pt x="249983" y="708636"/>
                  </a:lnTo>
                  <a:lnTo>
                    <a:pt x="207357" y="680553"/>
                  </a:lnTo>
                  <a:lnTo>
                    <a:pt x="165620" y="649397"/>
                  </a:lnTo>
                  <a:lnTo>
                    <a:pt x="126562" y="615588"/>
                  </a:lnTo>
                  <a:lnTo>
                    <a:pt x="91973" y="579548"/>
                  </a:lnTo>
                  <a:lnTo>
                    <a:pt x="63641" y="541699"/>
                  </a:lnTo>
                  <a:lnTo>
                    <a:pt x="43357" y="502462"/>
                  </a:lnTo>
                  <a:lnTo>
                    <a:pt x="31216" y="460120"/>
                  </a:lnTo>
                  <a:lnTo>
                    <a:pt x="31216" y="179044"/>
                  </a:lnTo>
                  <a:lnTo>
                    <a:pt x="109537" y="179044"/>
                  </a:lnTo>
                  <a:lnTo>
                    <a:pt x="115455" y="168503"/>
                  </a:lnTo>
                  <a:lnTo>
                    <a:pt x="114249" y="156832"/>
                  </a:lnTo>
                  <a:lnTo>
                    <a:pt x="105702" y="147916"/>
                  </a:lnTo>
                  <a:lnTo>
                    <a:pt x="31216" y="147916"/>
                  </a:lnTo>
                  <a:lnTo>
                    <a:pt x="31216" y="39154"/>
                  </a:lnTo>
                  <a:lnTo>
                    <a:pt x="40640" y="29527"/>
                  </a:lnTo>
                  <a:lnTo>
                    <a:pt x="43764" y="31102"/>
                  </a:lnTo>
                  <a:lnTo>
                    <a:pt x="726719" y="31114"/>
                  </a:lnTo>
                  <a:lnTo>
                    <a:pt x="733120" y="28778"/>
                  </a:lnTo>
                  <a:lnTo>
                    <a:pt x="743165" y="39166"/>
                  </a:lnTo>
                  <a:lnTo>
                    <a:pt x="743165" y="147916"/>
                  </a:lnTo>
                  <a:lnTo>
                    <a:pt x="154254" y="147916"/>
                  </a:lnTo>
                  <a:lnTo>
                    <a:pt x="146875" y="155486"/>
                  </a:lnTo>
                  <a:lnTo>
                    <a:pt x="145211" y="166509"/>
                  </a:lnTo>
                  <a:lnTo>
                    <a:pt x="149694" y="179044"/>
                  </a:lnTo>
                  <a:lnTo>
                    <a:pt x="740244" y="179044"/>
                  </a:lnTo>
                  <a:lnTo>
                    <a:pt x="743165" y="181952"/>
                  </a:lnTo>
                  <a:lnTo>
                    <a:pt x="743165" y="275945"/>
                  </a:lnTo>
                  <a:lnTo>
                    <a:pt x="750557" y="283146"/>
                  </a:lnTo>
                  <a:lnTo>
                    <a:pt x="752322" y="283679"/>
                  </a:lnTo>
                  <a:lnTo>
                    <a:pt x="760279" y="284463"/>
                  </a:lnTo>
                  <a:lnTo>
                    <a:pt x="766787" y="281976"/>
                  </a:lnTo>
                  <a:lnTo>
                    <a:pt x="771525" y="276762"/>
                  </a:lnTo>
                  <a:lnTo>
                    <a:pt x="774166" y="269366"/>
                  </a:lnTo>
                  <a:lnTo>
                    <a:pt x="773396" y="214765"/>
                  </a:lnTo>
                  <a:lnTo>
                    <a:pt x="774788" y="159256"/>
                  </a:lnTo>
                  <a:lnTo>
                    <a:pt x="775923" y="103858"/>
                  </a:lnTo>
                  <a:lnTo>
                    <a:pt x="774382" y="49593"/>
                  </a:lnTo>
                  <a:lnTo>
                    <a:pt x="748922" y="4934"/>
                  </a:lnTo>
                  <a:lnTo>
                    <a:pt x="7306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62490" y="2740071"/>
              <a:ext cx="775970" cy="805815"/>
            </a:xfrm>
            <a:custGeom>
              <a:avLst/>
              <a:gdLst/>
              <a:ahLst/>
              <a:cxnLst/>
              <a:rect l="l" t="t" r="r" b="b"/>
              <a:pathLst>
                <a:path w="775970" h="805814">
                  <a:moveTo>
                    <a:pt x="743165" y="147916"/>
                  </a:moveTo>
                  <a:lnTo>
                    <a:pt x="743165" y="43853"/>
                  </a:lnTo>
                  <a:lnTo>
                    <a:pt x="743165" y="39166"/>
                  </a:lnTo>
                  <a:lnTo>
                    <a:pt x="733120" y="28778"/>
                  </a:lnTo>
                  <a:lnTo>
                    <a:pt x="726719" y="31114"/>
                  </a:lnTo>
                  <a:lnTo>
                    <a:pt x="43764" y="31102"/>
                  </a:lnTo>
                  <a:lnTo>
                    <a:pt x="40640" y="29527"/>
                  </a:lnTo>
                  <a:lnTo>
                    <a:pt x="31216" y="39154"/>
                  </a:lnTo>
                  <a:lnTo>
                    <a:pt x="31216" y="39954"/>
                  </a:lnTo>
                  <a:lnTo>
                    <a:pt x="31216" y="147916"/>
                  </a:lnTo>
                  <a:lnTo>
                    <a:pt x="100279" y="147916"/>
                  </a:lnTo>
                  <a:lnTo>
                    <a:pt x="105702" y="147916"/>
                  </a:lnTo>
                  <a:lnTo>
                    <a:pt x="114249" y="156832"/>
                  </a:lnTo>
                  <a:lnTo>
                    <a:pt x="114858" y="162686"/>
                  </a:lnTo>
                  <a:lnTo>
                    <a:pt x="115455" y="168503"/>
                  </a:lnTo>
                  <a:lnTo>
                    <a:pt x="109537" y="179044"/>
                  </a:lnTo>
                  <a:lnTo>
                    <a:pt x="104165" y="179044"/>
                  </a:lnTo>
                  <a:lnTo>
                    <a:pt x="31216" y="179044"/>
                  </a:lnTo>
                  <a:lnTo>
                    <a:pt x="31216" y="460120"/>
                  </a:lnTo>
                  <a:lnTo>
                    <a:pt x="32665" y="468646"/>
                  </a:lnTo>
                  <a:lnTo>
                    <a:pt x="63641" y="541699"/>
                  </a:lnTo>
                  <a:lnTo>
                    <a:pt x="91973" y="579548"/>
                  </a:lnTo>
                  <a:lnTo>
                    <a:pt x="126562" y="615588"/>
                  </a:lnTo>
                  <a:lnTo>
                    <a:pt x="165620" y="649397"/>
                  </a:lnTo>
                  <a:lnTo>
                    <a:pt x="207357" y="680553"/>
                  </a:lnTo>
                  <a:lnTo>
                    <a:pt x="249983" y="708636"/>
                  </a:lnTo>
                  <a:lnTo>
                    <a:pt x="291709" y="733225"/>
                  </a:lnTo>
                  <a:lnTo>
                    <a:pt x="330746" y="753897"/>
                  </a:lnTo>
                  <a:lnTo>
                    <a:pt x="365043" y="770678"/>
                  </a:lnTo>
                  <a:lnTo>
                    <a:pt x="375018" y="773810"/>
                  </a:lnTo>
                  <a:lnTo>
                    <a:pt x="399965" y="772532"/>
                  </a:lnTo>
                  <a:lnTo>
                    <a:pt x="424073" y="763193"/>
                  </a:lnTo>
                  <a:lnTo>
                    <a:pt x="447479" y="750625"/>
                  </a:lnTo>
                  <a:lnTo>
                    <a:pt x="470319" y="739660"/>
                  </a:lnTo>
                  <a:lnTo>
                    <a:pt x="465059" y="777990"/>
                  </a:lnTo>
                  <a:lnTo>
                    <a:pt x="415719" y="800306"/>
                  </a:lnTo>
                  <a:lnTo>
                    <a:pt x="397878" y="805383"/>
                  </a:lnTo>
                  <a:lnTo>
                    <a:pt x="370680" y="803669"/>
                  </a:lnTo>
                  <a:lnTo>
                    <a:pt x="318166" y="782641"/>
                  </a:lnTo>
                  <a:lnTo>
                    <a:pt x="254951" y="747679"/>
                  </a:lnTo>
                  <a:lnTo>
                    <a:pt x="213260" y="721792"/>
                  </a:lnTo>
                  <a:lnTo>
                    <a:pt x="170593" y="692137"/>
                  </a:lnTo>
                  <a:lnTo>
                    <a:pt x="128843" y="659060"/>
                  </a:lnTo>
                  <a:lnTo>
                    <a:pt x="89899" y="622903"/>
                  </a:lnTo>
                  <a:lnTo>
                    <a:pt x="55652" y="584013"/>
                  </a:lnTo>
                  <a:lnTo>
                    <a:pt x="27992" y="542732"/>
                  </a:lnTo>
                  <a:lnTo>
                    <a:pt x="8811" y="499407"/>
                  </a:lnTo>
                  <a:lnTo>
                    <a:pt x="0" y="454380"/>
                  </a:lnTo>
                  <a:lnTo>
                    <a:pt x="88" y="38011"/>
                  </a:lnTo>
                  <a:lnTo>
                    <a:pt x="21504" y="6419"/>
                  </a:lnTo>
                  <a:lnTo>
                    <a:pt x="730605" y="0"/>
                  </a:lnTo>
                  <a:lnTo>
                    <a:pt x="748922" y="4934"/>
                  </a:lnTo>
                  <a:lnTo>
                    <a:pt x="762238" y="15719"/>
                  </a:lnTo>
                  <a:lnTo>
                    <a:pt x="770682" y="31043"/>
                  </a:lnTo>
                  <a:lnTo>
                    <a:pt x="774382" y="49593"/>
                  </a:lnTo>
                  <a:lnTo>
                    <a:pt x="775923" y="103858"/>
                  </a:lnTo>
                  <a:lnTo>
                    <a:pt x="774788" y="159256"/>
                  </a:lnTo>
                  <a:lnTo>
                    <a:pt x="773396" y="214765"/>
                  </a:lnTo>
                  <a:lnTo>
                    <a:pt x="774166" y="269366"/>
                  </a:lnTo>
                  <a:lnTo>
                    <a:pt x="771525" y="276762"/>
                  </a:lnTo>
                  <a:lnTo>
                    <a:pt x="766787" y="281976"/>
                  </a:lnTo>
                  <a:lnTo>
                    <a:pt x="760279" y="284463"/>
                  </a:lnTo>
                  <a:lnTo>
                    <a:pt x="752322" y="283679"/>
                  </a:lnTo>
                  <a:lnTo>
                    <a:pt x="750557" y="283146"/>
                  </a:lnTo>
                  <a:lnTo>
                    <a:pt x="743165" y="275945"/>
                  </a:lnTo>
                  <a:lnTo>
                    <a:pt x="743165" y="275323"/>
                  </a:lnTo>
                  <a:lnTo>
                    <a:pt x="743165" y="181952"/>
                  </a:lnTo>
                  <a:lnTo>
                    <a:pt x="740244" y="179044"/>
                  </a:lnTo>
                  <a:lnTo>
                    <a:pt x="154736" y="179044"/>
                  </a:lnTo>
                  <a:lnTo>
                    <a:pt x="149694" y="179044"/>
                  </a:lnTo>
                  <a:lnTo>
                    <a:pt x="145211" y="166509"/>
                  </a:lnTo>
                  <a:lnTo>
                    <a:pt x="146088" y="160705"/>
                  </a:lnTo>
                  <a:lnTo>
                    <a:pt x="146875" y="155486"/>
                  </a:lnTo>
                  <a:lnTo>
                    <a:pt x="154254" y="147916"/>
                  </a:lnTo>
                  <a:lnTo>
                    <a:pt x="158635" y="147916"/>
                  </a:lnTo>
                  <a:lnTo>
                    <a:pt x="743165" y="1479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37009" y="3016708"/>
              <a:ext cx="302260" cy="222885"/>
            </a:xfrm>
            <a:custGeom>
              <a:avLst/>
              <a:gdLst/>
              <a:ahLst/>
              <a:cxnLst/>
              <a:rect l="l" t="t" r="r" b="b"/>
              <a:pathLst>
                <a:path w="302259" h="222885">
                  <a:moveTo>
                    <a:pt x="283334" y="0"/>
                  </a:moveTo>
                  <a:lnTo>
                    <a:pt x="96136" y="184429"/>
                  </a:lnTo>
                  <a:lnTo>
                    <a:pt x="22704" y="112014"/>
                  </a:lnTo>
                  <a:lnTo>
                    <a:pt x="12240" y="110683"/>
                  </a:lnTo>
                  <a:lnTo>
                    <a:pt x="4154" y="114847"/>
                  </a:lnTo>
                  <a:lnTo>
                    <a:pt x="0" y="122938"/>
                  </a:lnTo>
                  <a:lnTo>
                    <a:pt x="1330" y="133388"/>
                  </a:lnTo>
                  <a:lnTo>
                    <a:pt x="84464" y="217525"/>
                  </a:lnTo>
                  <a:lnTo>
                    <a:pt x="89468" y="222059"/>
                  </a:lnTo>
                  <a:lnTo>
                    <a:pt x="96351" y="222745"/>
                  </a:lnTo>
                  <a:lnTo>
                    <a:pt x="102460" y="219938"/>
                  </a:lnTo>
                  <a:lnTo>
                    <a:pt x="299513" y="24091"/>
                  </a:lnTo>
                  <a:lnTo>
                    <a:pt x="301882" y="14803"/>
                  </a:lnTo>
                  <a:lnTo>
                    <a:pt x="299262" y="6411"/>
                  </a:lnTo>
                  <a:lnTo>
                    <a:pt x="292723" y="837"/>
                  </a:lnTo>
                  <a:lnTo>
                    <a:pt x="2833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37009" y="3016708"/>
              <a:ext cx="302260" cy="222885"/>
            </a:xfrm>
            <a:custGeom>
              <a:avLst/>
              <a:gdLst/>
              <a:ahLst/>
              <a:cxnLst/>
              <a:rect l="l" t="t" r="r" b="b"/>
              <a:pathLst>
                <a:path w="302259" h="222885">
                  <a:moveTo>
                    <a:pt x="283334" y="0"/>
                  </a:moveTo>
                  <a:lnTo>
                    <a:pt x="292723" y="837"/>
                  </a:lnTo>
                  <a:lnTo>
                    <a:pt x="299262" y="6411"/>
                  </a:lnTo>
                  <a:lnTo>
                    <a:pt x="301882" y="14803"/>
                  </a:lnTo>
                  <a:lnTo>
                    <a:pt x="299513" y="24091"/>
                  </a:lnTo>
                  <a:lnTo>
                    <a:pt x="102460" y="219938"/>
                  </a:lnTo>
                  <a:lnTo>
                    <a:pt x="96351" y="222745"/>
                  </a:lnTo>
                  <a:lnTo>
                    <a:pt x="89468" y="222059"/>
                  </a:lnTo>
                  <a:lnTo>
                    <a:pt x="84464" y="217525"/>
                  </a:lnTo>
                  <a:lnTo>
                    <a:pt x="1330" y="133388"/>
                  </a:lnTo>
                  <a:lnTo>
                    <a:pt x="0" y="122938"/>
                  </a:lnTo>
                  <a:lnTo>
                    <a:pt x="4154" y="114847"/>
                  </a:lnTo>
                  <a:lnTo>
                    <a:pt x="12240" y="110683"/>
                  </a:lnTo>
                  <a:lnTo>
                    <a:pt x="22704" y="112014"/>
                  </a:lnTo>
                  <a:lnTo>
                    <a:pt x="96136" y="184429"/>
                  </a:lnTo>
                  <a:lnTo>
                    <a:pt x="28333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72175" y="3050074"/>
              <a:ext cx="474980" cy="643890"/>
            </a:xfrm>
            <a:custGeom>
              <a:avLst/>
              <a:gdLst/>
              <a:ahLst/>
              <a:cxnLst/>
              <a:rect l="l" t="t" r="r" b="b"/>
              <a:pathLst>
                <a:path w="474979" h="643889">
                  <a:moveTo>
                    <a:pt x="436754" y="223065"/>
                  </a:moveTo>
                  <a:lnTo>
                    <a:pt x="37986" y="223065"/>
                  </a:lnTo>
                  <a:lnTo>
                    <a:pt x="25498" y="227625"/>
                  </a:lnTo>
                  <a:lnTo>
                    <a:pt x="12840" y="238874"/>
                  </a:lnTo>
                  <a:lnTo>
                    <a:pt x="3278" y="253166"/>
                  </a:lnTo>
                  <a:lnTo>
                    <a:pt x="77" y="266855"/>
                  </a:lnTo>
                  <a:lnTo>
                    <a:pt x="0" y="597639"/>
                  </a:lnTo>
                  <a:lnTo>
                    <a:pt x="3797" y="614210"/>
                  </a:lnTo>
                  <a:lnTo>
                    <a:pt x="12505" y="628340"/>
                  </a:lnTo>
                  <a:lnTo>
                    <a:pt x="25407" y="638524"/>
                  </a:lnTo>
                  <a:lnTo>
                    <a:pt x="41796" y="643308"/>
                  </a:lnTo>
                  <a:lnTo>
                    <a:pt x="431000" y="643308"/>
                  </a:lnTo>
                  <a:lnTo>
                    <a:pt x="447418" y="639810"/>
                  </a:lnTo>
                  <a:lnTo>
                    <a:pt x="460969" y="630866"/>
                  </a:lnTo>
                  <a:lnTo>
                    <a:pt x="470477" y="617687"/>
                  </a:lnTo>
                  <a:lnTo>
                    <a:pt x="471928" y="612206"/>
                  </a:lnTo>
                  <a:lnTo>
                    <a:pt x="47626" y="612206"/>
                  </a:lnTo>
                  <a:lnTo>
                    <a:pt x="39216" y="610581"/>
                  </a:lnTo>
                  <a:lnTo>
                    <a:pt x="34406" y="606293"/>
                  </a:lnTo>
                  <a:lnTo>
                    <a:pt x="32075" y="599849"/>
                  </a:lnTo>
                  <a:lnTo>
                    <a:pt x="31103" y="591759"/>
                  </a:lnTo>
                  <a:lnTo>
                    <a:pt x="28773" y="539667"/>
                  </a:lnTo>
                  <a:lnTo>
                    <a:pt x="28946" y="486426"/>
                  </a:lnTo>
                  <a:lnTo>
                    <a:pt x="30442" y="432565"/>
                  </a:lnTo>
                  <a:lnTo>
                    <a:pt x="32083" y="378614"/>
                  </a:lnTo>
                  <a:lnTo>
                    <a:pt x="32688" y="325106"/>
                  </a:lnTo>
                  <a:lnTo>
                    <a:pt x="31077" y="272570"/>
                  </a:lnTo>
                  <a:lnTo>
                    <a:pt x="31103" y="268646"/>
                  </a:lnTo>
                  <a:lnTo>
                    <a:pt x="32982" y="261267"/>
                  </a:lnTo>
                  <a:lnTo>
                    <a:pt x="38253" y="255984"/>
                  </a:lnTo>
                  <a:lnTo>
                    <a:pt x="45644" y="254117"/>
                  </a:lnTo>
                  <a:lnTo>
                    <a:pt x="472104" y="254117"/>
                  </a:lnTo>
                  <a:lnTo>
                    <a:pt x="470240" y="248660"/>
                  </a:lnTo>
                  <a:lnTo>
                    <a:pt x="460909" y="236291"/>
                  </a:lnTo>
                  <a:lnTo>
                    <a:pt x="448940" y="226834"/>
                  </a:lnTo>
                  <a:lnTo>
                    <a:pt x="436754" y="223065"/>
                  </a:lnTo>
                  <a:close/>
                </a:path>
                <a:path w="474979" h="643889">
                  <a:moveTo>
                    <a:pt x="472104" y="254117"/>
                  </a:moveTo>
                  <a:lnTo>
                    <a:pt x="64532" y="254117"/>
                  </a:lnTo>
                  <a:lnTo>
                    <a:pt x="433934" y="255057"/>
                  </a:lnTo>
                  <a:lnTo>
                    <a:pt x="442697" y="263807"/>
                  </a:lnTo>
                  <a:lnTo>
                    <a:pt x="443670" y="591759"/>
                  </a:lnTo>
                  <a:lnTo>
                    <a:pt x="443688" y="597639"/>
                  </a:lnTo>
                  <a:lnTo>
                    <a:pt x="444488" y="603989"/>
                  </a:lnTo>
                  <a:lnTo>
                    <a:pt x="440056" y="607456"/>
                  </a:lnTo>
                  <a:lnTo>
                    <a:pt x="435738" y="611088"/>
                  </a:lnTo>
                  <a:lnTo>
                    <a:pt x="47626" y="612206"/>
                  </a:lnTo>
                  <a:lnTo>
                    <a:pt x="471928" y="612206"/>
                  </a:lnTo>
                  <a:lnTo>
                    <a:pt x="474765" y="601487"/>
                  </a:lnTo>
                  <a:lnTo>
                    <a:pt x="474639" y="432565"/>
                  </a:lnTo>
                  <a:lnTo>
                    <a:pt x="474513" y="263807"/>
                  </a:lnTo>
                  <a:lnTo>
                    <a:pt x="474511" y="261267"/>
                  </a:lnTo>
                  <a:lnTo>
                    <a:pt x="473643" y="258625"/>
                  </a:lnTo>
                  <a:lnTo>
                    <a:pt x="472104" y="254117"/>
                  </a:lnTo>
                  <a:close/>
                </a:path>
                <a:path w="474979" h="643889">
                  <a:moveTo>
                    <a:pt x="229623" y="0"/>
                  </a:moveTo>
                  <a:lnTo>
                    <a:pt x="187403" y="4173"/>
                  </a:lnTo>
                  <a:lnTo>
                    <a:pt x="150600" y="15954"/>
                  </a:lnTo>
                  <a:lnTo>
                    <a:pt x="100729" y="71126"/>
                  </a:lnTo>
                  <a:lnTo>
                    <a:pt x="91402" y="118913"/>
                  </a:lnTo>
                  <a:lnTo>
                    <a:pt x="90805" y="144729"/>
                  </a:lnTo>
                  <a:lnTo>
                    <a:pt x="91283" y="170918"/>
                  </a:lnTo>
                  <a:lnTo>
                    <a:pt x="91840" y="197142"/>
                  </a:lnTo>
                  <a:lnTo>
                    <a:pt x="91479" y="223065"/>
                  </a:lnTo>
                  <a:lnTo>
                    <a:pt x="124549" y="223065"/>
                  </a:lnTo>
                  <a:lnTo>
                    <a:pt x="124549" y="97602"/>
                  </a:lnTo>
                  <a:lnTo>
                    <a:pt x="129723" y="79840"/>
                  </a:lnTo>
                  <a:lnTo>
                    <a:pt x="159263" y="47131"/>
                  </a:lnTo>
                  <a:lnTo>
                    <a:pt x="202779" y="32908"/>
                  </a:lnTo>
                  <a:lnTo>
                    <a:pt x="239742" y="31467"/>
                  </a:lnTo>
                  <a:lnTo>
                    <a:pt x="346168" y="31467"/>
                  </a:lnTo>
                  <a:lnTo>
                    <a:pt x="334846" y="21289"/>
                  </a:lnTo>
                  <a:lnTo>
                    <a:pt x="306679" y="7449"/>
                  </a:lnTo>
                  <a:lnTo>
                    <a:pt x="275387" y="1234"/>
                  </a:lnTo>
                  <a:lnTo>
                    <a:pt x="229623" y="0"/>
                  </a:lnTo>
                  <a:close/>
                </a:path>
                <a:path w="474979" h="643889">
                  <a:moveTo>
                    <a:pt x="346168" y="31467"/>
                  </a:moveTo>
                  <a:lnTo>
                    <a:pt x="239742" y="31467"/>
                  </a:lnTo>
                  <a:lnTo>
                    <a:pt x="276632" y="33588"/>
                  </a:lnTo>
                  <a:lnTo>
                    <a:pt x="303467" y="39284"/>
                  </a:lnTo>
                  <a:lnTo>
                    <a:pt x="319896" y="49330"/>
                  </a:lnTo>
                  <a:lnTo>
                    <a:pt x="335644" y="64904"/>
                  </a:lnTo>
                  <a:lnTo>
                    <a:pt x="347471" y="83220"/>
                  </a:lnTo>
                  <a:lnTo>
                    <a:pt x="352133" y="101488"/>
                  </a:lnTo>
                  <a:lnTo>
                    <a:pt x="352133" y="223065"/>
                  </a:lnTo>
                  <a:lnTo>
                    <a:pt x="383261" y="223065"/>
                  </a:lnTo>
                  <a:lnTo>
                    <a:pt x="383261" y="99545"/>
                  </a:lnTo>
                  <a:lnTo>
                    <a:pt x="382190" y="93738"/>
                  </a:lnTo>
                  <a:lnTo>
                    <a:pt x="379672" y="84818"/>
                  </a:lnTo>
                  <a:lnTo>
                    <a:pt x="376751" y="75733"/>
                  </a:lnTo>
                  <a:lnTo>
                    <a:pt x="374473" y="69433"/>
                  </a:lnTo>
                  <a:lnTo>
                    <a:pt x="358055" y="42152"/>
                  </a:lnTo>
                  <a:lnTo>
                    <a:pt x="346168" y="314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72163" y="3050074"/>
              <a:ext cx="474980" cy="643890"/>
            </a:xfrm>
            <a:custGeom>
              <a:avLst/>
              <a:gdLst/>
              <a:ahLst/>
              <a:cxnLst/>
              <a:rect l="l" t="t" r="r" b="b"/>
              <a:pathLst>
                <a:path w="474979" h="643889">
                  <a:moveTo>
                    <a:pt x="383273" y="223065"/>
                  </a:moveTo>
                  <a:lnTo>
                    <a:pt x="436765" y="223065"/>
                  </a:lnTo>
                  <a:lnTo>
                    <a:pt x="448951" y="226834"/>
                  </a:lnTo>
                  <a:lnTo>
                    <a:pt x="460921" y="236291"/>
                  </a:lnTo>
                  <a:lnTo>
                    <a:pt x="470252" y="248660"/>
                  </a:lnTo>
                  <a:lnTo>
                    <a:pt x="474522" y="261165"/>
                  </a:lnTo>
                  <a:lnTo>
                    <a:pt x="474776" y="601487"/>
                  </a:lnTo>
                  <a:lnTo>
                    <a:pt x="470488" y="617687"/>
                  </a:lnTo>
                  <a:lnTo>
                    <a:pt x="460981" y="630866"/>
                  </a:lnTo>
                  <a:lnTo>
                    <a:pt x="447430" y="639810"/>
                  </a:lnTo>
                  <a:lnTo>
                    <a:pt x="431012" y="643308"/>
                  </a:lnTo>
                  <a:lnTo>
                    <a:pt x="41808" y="643308"/>
                  </a:lnTo>
                  <a:lnTo>
                    <a:pt x="25419" y="638524"/>
                  </a:lnTo>
                  <a:lnTo>
                    <a:pt x="12517" y="628340"/>
                  </a:lnTo>
                  <a:lnTo>
                    <a:pt x="3809" y="614210"/>
                  </a:lnTo>
                  <a:lnTo>
                    <a:pt x="0" y="597588"/>
                  </a:lnTo>
                  <a:lnTo>
                    <a:pt x="88" y="266855"/>
                  </a:lnTo>
                  <a:lnTo>
                    <a:pt x="3290" y="253166"/>
                  </a:lnTo>
                  <a:lnTo>
                    <a:pt x="12852" y="238874"/>
                  </a:lnTo>
                  <a:lnTo>
                    <a:pt x="25509" y="227625"/>
                  </a:lnTo>
                  <a:lnTo>
                    <a:pt x="37998" y="223065"/>
                  </a:lnTo>
                  <a:lnTo>
                    <a:pt x="91490" y="223065"/>
                  </a:lnTo>
                  <a:lnTo>
                    <a:pt x="91852" y="197142"/>
                  </a:lnTo>
                  <a:lnTo>
                    <a:pt x="91295" y="170918"/>
                  </a:lnTo>
                  <a:lnTo>
                    <a:pt x="90817" y="144729"/>
                  </a:lnTo>
                  <a:lnTo>
                    <a:pt x="91414" y="118913"/>
                  </a:lnTo>
                  <a:lnTo>
                    <a:pt x="100740" y="71126"/>
                  </a:lnTo>
                  <a:lnTo>
                    <a:pt x="121097" y="37539"/>
                  </a:lnTo>
                  <a:lnTo>
                    <a:pt x="187415" y="4173"/>
                  </a:lnTo>
                  <a:lnTo>
                    <a:pt x="229634" y="0"/>
                  </a:lnTo>
                  <a:lnTo>
                    <a:pt x="275399" y="1234"/>
                  </a:lnTo>
                  <a:lnTo>
                    <a:pt x="334857" y="21289"/>
                  </a:lnTo>
                  <a:lnTo>
                    <a:pt x="374484" y="69433"/>
                  </a:lnTo>
                  <a:lnTo>
                    <a:pt x="383273" y="99545"/>
                  </a:lnTo>
                  <a:lnTo>
                    <a:pt x="383273" y="2230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95137" y="3079954"/>
              <a:ext cx="230758" cy="19477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600948" y="3304153"/>
              <a:ext cx="415925" cy="358140"/>
            </a:xfrm>
            <a:custGeom>
              <a:avLst/>
              <a:gdLst/>
              <a:ahLst/>
              <a:cxnLst/>
              <a:rect l="l" t="t" r="r" b="b"/>
              <a:pathLst>
                <a:path w="415925" h="358139">
                  <a:moveTo>
                    <a:pt x="6838" y="4546"/>
                  </a:moveTo>
                  <a:lnTo>
                    <a:pt x="4209" y="7188"/>
                  </a:lnTo>
                  <a:lnTo>
                    <a:pt x="2330" y="14566"/>
                  </a:lnTo>
                  <a:lnTo>
                    <a:pt x="2304" y="18491"/>
                  </a:lnTo>
                  <a:lnTo>
                    <a:pt x="3915" y="71027"/>
                  </a:lnTo>
                  <a:lnTo>
                    <a:pt x="3310" y="124535"/>
                  </a:lnTo>
                  <a:lnTo>
                    <a:pt x="1669" y="178485"/>
                  </a:lnTo>
                  <a:lnTo>
                    <a:pt x="173" y="232346"/>
                  </a:lnTo>
                  <a:lnTo>
                    <a:pt x="0" y="285588"/>
                  </a:lnTo>
                  <a:lnTo>
                    <a:pt x="2330" y="337680"/>
                  </a:lnTo>
                  <a:lnTo>
                    <a:pt x="3302" y="345770"/>
                  </a:lnTo>
                  <a:lnTo>
                    <a:pt x="5633" y="352213"/>
                  </a:lnTo>
                  <a:lnTo>
                    <a:pt x="10443" y="356502"/>
                  </a:lnTo>
                  <a:lnTo>
                    <a:pt x="18852" y="358127"/>
                  </a:lnTo>
                  <a:lnTo>
                    <a:pt x="406964" y="357009"/>
                  </a:lnTo>
                  <a:lnTo>
                    <a:pt x="411282" y="353377"/>
                  </a:lnTo>
                  <a:lnTo>
                    <a:pt x="415715" y="349910"/>
                  </a:lnTo>
                  <a:lnTo>
                    <a:pt x="414915" y="343560"/>
                  </a:lnTo>
                  <a:lnTo>
                    <a:pt x="413924" y="9728"/>
                  </a:lnTo>
                  <a:lnTo>
                    <a:pt x="405161" y="977"/>
                  </a:lnTo>
                  <a:lnTo>
                    <a:pt x="20783" y="0"/>
                  </a:lnTo>
                  <a:lnTo>
                    <a:pt x="16871" y="38"/>
                  </a:lnTo>
                  <a:lnTo>
                    <a:pt x="9480" y="1904"/>
                  </a:lnTo>
                  <a:lnTo>
                    <a:pt x="6838" y="45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43459" y="3363474"/>
              <a:ext cx="132499" cy="185153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9685" y="1968503"/>
            <a:ext cx="3573145" cy="3597910"/>
            <a:chOff x="1129685" y="1968503"/>
            <a:chExt cx="3573145" cy="3597910"/>
          </a:xfrm>
        </p:grpSpPr>
        <p:sp>
          <p:nvSpPr>
            <p:cNvPr id="3" name="object 3"/>
            <p:cNvSpPr/>
            <p:nvPr/>
          </p:nvSpPr>
          <p:spPr>
            <a:xfrm>
              <a:off x="1129685" y="2620206"/>
              <a:ext cx="3573145" cy="2946400"/>
            </a:xfrm>
            <a:custGeom>
              <a:avLst/>
              <a:gdLst/>
              <a:ahLst/>
              <a:cxnLst/>
              <a:rect l="l" t="t" r="r" b="b"/>
              <a:pathLst>
                <a:path w="3573145" h="2946400">
                  <a:moveTo>
                    <a:pt x="3057563" y="0"/>
                  </a:moveTo>
                  <a:lnTo>
                    <a:pt x="1786470" y="1147191"/>
                  </a:lnTo>
                  <a:lnTo>
                    <a:pt x="157492" y="1152194"/>
                  </a:lnTo>
                  <a:lnTo>
                    <a:pt x="0" y="1744840"/>
                  </a:lnTo>
                  <a:lnTo>
                    <a:pt x="345643" y="1969465"/>
                  </a:lnTo>
                  <a:lnTo>
                    <a:pt x="362902" y="2040166"/>
                  </a:lnTo>
                  <a:lnTo>
                    <a:pt x="475589" y="2158352"/>
                  </a:lnTo>
                  <a:lnTo>
                    <a:pt x="501040" y="2202116"/>
                  </a:lnTo>
                  <a:lnTo>
                    <a:pt x="504913" y="2212390"/>
                  </a:lnTo>
                  <a:lnTo>
                    <a:pt x="508190" y="2214473"/>
                  </a:lnTo>
                  <a:lnTo>
                    <a:pt x="735787" y="2607005"/>
                  </a:lnTo>
                  <a:lnTo>
                    <a:pt x="2010117" y="2946095"/>
                  </a:lnTo>
                  <a:lnTo>
                    <a:pt x="2402497" y="2718485"/>
                  </a:lnTo>
                  <a:lnTo>
                    <a:pt x="2406370" y="2718346"/>
                  </a:lnTo>
                  <a:lnTo>
                    <a:pt x="2414854" y="2711500"/>
                  </a:lnTo>
                  <a:lnTo>
                    <a:pt x="2458466" y="2686189"/>
                  </a:lnTo>
                  <a:lnTo>
                    <a:pt x="2615069" y="2639593"/>
                  </a:lnTo>
                  <a:lnTo>
                    <a:pt x="2708389" y="2541206"/>
                  </a:lnTo>
                  <a:lnTo>
                    <a:pt x="2816606" y="2478544"/>
                  </a:lnTo>
                  <a:lnTo>
                    <a:pt x="3115652" y="2416759"/>
                  </a:lnTo>
                  <a:lnTo>
                    <a:pt x="3572941" y="696468"/>
                  </a:lnTo>
                  <a:lnTo>
                    <a:pt x="3343998" y="494169"/>
                  </a:lnTo>
                  <a:lnTo>
                    <a:pt x="3281184" y="385800"/>
                  </a:lnTo>
                  <a:lnTo>
                    <a:pt x="3249028" y="254063"/>
                  </a:lnTo>
                  <a:lnTo>
                    <a:pt x="3136353" y="136029"/>
                  </a:lnTo>
                  <a:lnTo>
                    <a:pt x="3110738" y="91516"/>
                  </a:lnTo>
                  <a:lnTo>
                    <a:pt x="3107016" y="81991"/>
                  </a:lnTo>
                  <a:lnTo>
                    <a:pt x="3103892" y="79908"/>
                  </a:lnTo>
                  <a:lnTo>
                    <a:pt x="3057563" y="0"/>
                  </a:lnTo>
                  <a:close/>
                </a:path>
              </a:pathLst>
            </a:custGeom>
            <a:solidFill>
              <a:srgbClr val="FF5C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7178" y="1968503"/>
              <a:ext cx="2900680" cy="1804035"/>
            </a:xfrm>
            <a:custGeom>
              <a:avLst/>
              <a:gdLst/>
              <a:ahLst/>
              <a:cxnLst/>
              <a:rect l="l" t="t" r="r" b="b"/>
              <a:pathLst>
                <a:path w="2900679" h="1804035">
                  <a:moveTo>
                    <a:pt x="1444320" y="0"/>
                  </a:moveTo>
                  <a:lnTo>
                    <a:pt x="1051941" y="227444"/>
                  </a:lnTo>
                  <a:lnTo>
                    <a:pt x="1048067" y="227596"/>
                  </a:lnTo>
                  <a:lnTo>
                    <a:pt x="1039139" y="234886"/>
                  </a:lnTo>
                  <a:lnTo>
                    <a:pt x="995972" y="259892"/>
                  </a:lnTo>
                  <a:lnTo>
                    <a:pt x="839381" y="306489"/>
                  </a:lnTo>
                  <a:lnTo>
                    <a:pt x="789368" y="359181"/>
                  </a:lnTo>
                  <a:lnTo>
                    <a:pt x="377786" y="382397"/>
                  </a:lnTo>
                  <a:lnTo>
                    <a:pt x="188734" y="1093622"/>
                  </a:lnTo>
                  <a:lnTo>
                    <a:pt x="153162" y="1134706"/>
                  </a:lnTo>
                  <a:lnTo>
                    <a:pt x="123990" y="1337602"/>
                  </a:lnTo>
                  <a:lnTo>
                    <a:pt x="0" y="1803895"/>
                  </a:lnTo>
                  <a:lnTo>
                    <a:pt x="1628978" y="1798891"/>
                  </a:lnTo>
                  <a:lnTo>
                    <a:pt x="2900070" y="651700"/>
                  </a:lnTo>
                  <a:lnTo>
                    <a:pt x="2718803" y="339090"/>
                  </a:lnTo>
                  <a:lnTo>
                    <a:pt x="1444320" y="0"/>
                  </a:lnTo>
                  <a:close/>
                </a:path>
              </a:pathLst>
            </a:custGeom>
            <a:solidFill>
              <a:srgbClr val="FF9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1672" y="2614875"/>
              <a:ext cx="2225040" cy="2322195"/>
            </a:xfrm>
            <a:custGeom>
              <a:avLst/>
              <a:gdLst/>
              <a:ahLst/>
              <a:cxnLst/>
              <a:rect l="l" t="t" r="r" b="b"/>
              <a:pathLst>
                <a:path w="2225040" h="2322195">
                  <a:moveTo>
                    <a:pt x="1037069" y="0"/>
                  </a:moveTo>
                  <a:lnTo>
                    <a:pt x="427228" y="386778"/>
                  </a:lnTo>
                  <a:lnTo>
                    <a:pt x="380682" y="412241"/>
                  </a:lnTo>
                  <a:lnTo>
                    <a:pt x="377240" y="418642"/>
                  </a:lnTo>
                  <a:lnTo>
                    <a:pt x="105435" y="590943"/>
                  </a:lnTo>
                  <a:lnTo>
                    <a:pt x="125437" y="779805"/>
                  </a:lnTo>
                  <a:lnTo>
                    <a:pt x="63423" y="1059421"/>
                  </a:lnTo>
                  <a:lnTo>
                    <a:pt x="59829" y="1068641"/>
                  </a:lnTo>
                  <a:lnTo>
                    <a:pt x="60756" y="1072070"/>
                  </a:lnTo>
                  <a:lnTo>
                    <a:pt x="0" y="1346225"/>
                  </a:lnTo>
                  <a:lnTo>
                    <a:pt x="443166" y="2038388"/>
                  </a:lnTo>
                  <a:lnTo>
                    <a:pt x="451281" y="2040267"/>
                  </a:lnTo>
                  <a:lnTo>
                    <a:pt x="455345" y="2046516"/>
                  </a:lnTo>
                  <a:lnTo>
                    <a:pt x="730592" y="2107437"/>
                  </a:lnTo>
                  <a:lnTo>
                    <a:pt x="733247" y="2109622"/>
                  </a:lnTo>
                  <a:lnTo>
                    <a:pt x="742937" y="2110244"/>
                  </a:lnTo>
                  <a:lnTo>
                    <a:pt x="884618" y="2141639"/>
                  </a:lnTo>
                  <a:lnTo>
                    <a:pt x="1094562" y="2313470"/>
                  </a:lnTo>
                  <a:lnTo>
                    <a:pt x="1095806" y="2312695"/>
                  </a:lnTo>
                  <a:lnTo>
                    <a:pt x="1106589" y="2321598"/>
                  </a:lnTo>
                  <a:lnTo>
                    <a:pt x="1582712" y="2019490"/>
                  </a:lnTo>
                  <a:lnTo>
                    <a:pt x="1583651" y="2019325"/>
                  </a:lnTo>
                  <a:lnTo>
                    <a:pt x="1584744" y="2018233"/>
                  </a:lnTo>
                  <a:lnTo>
                    <a:pt x="2200211" y="1627873"/>
                  </a:lnTo>
                  <a:lnTo>
                    <a:pt x="2129294" y="1354658"/>
                  </a:lnTo>
                  <a:lnTo>
                    <a:pt x="2161311" y="1210322"/>
                  </a:lnTo>
                  <a:lnTo>
                    <a:pt x="2164753" y="1201572"/>
                  </a:lnTo>
                  <a:lnTo>
                    <a:pt x="2163978" y="1198448"/>
                  </a:lnTo>
                  <a:lnTo>
                    <a:pt x="2224735" y="923988"/>
                  </a:lnTo>
                  <a:lnTo>
                    <a:pt x="1781416" y="231825"/>
                  </a:lnTo>
                  <a:lnTo>
                    <a:pt x="1773453" y="230098"/>
                  </a:lnTo>
                  <a:lnTo>
                    <a:pt x="1769389" y="223697"/>
                  </a:lnTo>
                  <a:lnTo>
                    <a:pt x="1493837" y="162623"/>
                  </a:lnTo>
                  <a:lnTo>
                    <a:pt x="1491335" y="160591"/>
                  </a:lnTo>
                  <a:lnTo>
                    <a:pt x="1481797" y="159969"/>
                  </a:lnTo>
                  <a:lnTo>
                    <a:pt x="1200785" y="97789"/>
                  </a:lnTo>
                  <a:lnTo>
                    <a:pt x="1037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248400" y="0"/>
            <a:ext cx="6248400" cy="7035800"/>
          </a:xfrm>
          <a:custGeom>
            <a:avLst/>
            <a:gdLst/>
            <a:ahLst/>
            <a:cxnLst/>
            <a:rect l="l" t="t" r="r" b="b"/>
            <a:pathLst>
              <a:path w="6248400" h="7035800">
                <a:moveTo>
                  <a:pt x="6248387" y="0"/>
                </a:moveTo>
                <a:lnTo>
                  <a:pt x="0" y="0"/>
                </a:lnTo>
                <a:lnTo>
                  <a:pt x="0" y="7035800"/>
                </a:lnTo>
                <a:lnTo>
                  <a:pt x="6248387" y="7035800"/>
                </a:lnTo>
                <a:lnTo>
                  <a:pt x="6248387" y="0"/>
                </a:lnTo>
                <a:close/>
              </a:path>
            </a:pathLst>
          </a:custGeom>
          <a:solidFill>
            <a:srgbClr val="FF5C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33397" y="2370154"/>
            <a:ext cx="4022725" cy="2134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>
              <a:lnSpc>
                <a:spcPct val="105000"/>
              </a:lnSpc>
              <a:spcBef>
                <a:spcPts val="100"/>
              </a:spcBef>
            </a:pPr>
            <a:r>
              <a:rPr sz="2000" dirty="0">
                <a:solidFill>
                  <a:srgbClr val="0A2133"/>
                </a:solidFill>
                <a:latin typeface="Arial"/>
                <a:cs typeface="Arial"/>
              </a:rPr>
              <a:t>Pieni volum nobitio rescide lluptati acere dolori quae nit vit accust, sitis iduntis expe quisitisqui tenimi.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1600"/>
              </a:spcBef>
            </a:pPr>
            <a:r>
              <a:rPr sz="2000" dirty="0">
                <a:solidFill>
                  <a:srgbClr val="0A2133"/>
                </a:solidFill>
                <a:latin typeface="Arial"/>
                <a:cs typeface="Arial"/>
              </a:rPr>
              <a:t>Voloratis non pelliqu amenis nonecabo. Itaspe volorio. Landae od ut volupta et alitatium etur.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2800" y="5768583"/>
            <a:ext cx="635000" cy="63094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dirty="0">
                <a:latin typeface="Arial"/>
                <a:cs typeface="Arial"/>
              </a:rPr>
              <a:t>Key 1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dirty="0">
                <a:latin typeface="Arial"/>
                <a:cs typeface="Arial"/>
              </a:rPr>
              <a:t>Key 2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767" y="537940"/>
            <a:ext cx="561166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dirty="0"/>
              <a:t>Chart slide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16893" y="3226869"/>
            <a:ext cx="169595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610"/>
              </a:lnSpc>
              <a:spcBef>
                <a:spcPts val="100"/>
              </a:spcBef>
            </a:pPr>
            <a:r>
              <a:rPr sz="4800" b="1" dirty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770"/>
              </a:lnSpc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ribeata quacto</a:t>
            </a:r>
          </a:p>
        </p:txBody>
      </p:sp>
      <p:sp>
        <p:nvSpPr>
          <p:cNvPr id="12" name="object 12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AA627E-70F3-A27C-3F84-1C67C841F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14" y="5852412"/>
            <a:ext cx="241300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5BAD4D3-9989-95FC-515A-F984A834FEE5}"/>
              </a:ext>
            </a:extLst>
          </p:cNvPr>
          <p:cNvSpPr/>
          <p:nvPr/>
        </p:nvSpPr>
        <p:spPr>
          <a:xfrm>
            <a:off x="0" y="4889500"/>
            <a:ext cx="12496800" cy="2146300"/>
          </a:xfrm>
          <a:prstGeom prst="rect">
            <a:avLst/>
          </a:prstGeom>
          <a:solidFill>
            <a:srgbClr val="0A20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310" y="5423731"/>
            <a:ext cx="1038593" cy="10778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3275" y="5423731"/>
            <a:ext cx="1038593" cy="10778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7292" y="5423731"/>
            <a:ext cx="1038594" cy="10778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258" y="5423731"/>
            <a:ext cx="1038594" cy="10778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9301" y="5423731"/>
            <a:ext cx="1038593" cy="10778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1262" y="5423731"/>
            <a:ext cx="1038606" cy="107783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65279" y="5423731"/>
            <a:ext cx="1038598" cy="10778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97250" y="5423731"/>
            <a:ext cx="1038593" cy="107783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4566" y="1625473"/>
            <a:ext cx="3147060" cy="1411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00"/>
              </a:lnSpc>
              <a:spcBef>
                <a:spcPts val="100"/>
              </a:spcBef>
            </a:pPr>
            <a:r>
              <a:rPr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000" b="1" dirty="0" err="1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eads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5000"/>
              </a:lnSpc>
              <a:spcBef>
                <a:spcPts val="800"/>
              </a:spcBef>
            </a:pPr>
            <a:r>
              <a:rPr sz="1600" dirty="0">
                <a:latin typeface="Arial"/>
                <a:cs typeface="Arial"/>
              </a:rPr>
              <a:t>Prof. Jonathan Hays, QMUL </a:t>
            </a:r>
            <a:endParaRPr lang="en-GB" sz="1600" dirty="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800"/>
              </a:spcBef>
            </a:pPr>
            <a:r>
              <a:rPr sz="1600" dirty="0">
                <a:latin typeface="Arial"/>
                <a:cs typeface="Arial"/>
              </a:rPr>
              <a:t>Dr. Sadaf Alam, University of Bristol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31339" y="1625473"/>
            <a:ext cx="3834121" cy="1785617"/>
          </a:xfrm>
          <a:prstGeom prst="rect">
            <a:avLst/>
          </a:prstGeom>
        </p:spPr>
        <p:txBody>
          <a:bodyPr vert="horz" wrap="square" lIns="0" tIns="14400" rIns="0" bIns="0" rtlCol="0">
            <a:spAutoFit/>
          </a:bodyPr>
          <a:lstStyle/>
          <a:p>
            <a:pPr marL="12700">
              <a:lnSpc>
                <a:spcPts val="3400"/>
              </a:lnSpc>
              <a:spcBef>
                <a:spcPts val="2200"/>
              </a:spcBef>
            </a:pPr>
            <a:r>
              <a:rPr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000" b="1" dirty="0" err="1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eads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900430">
              <a:lnSpc>
                <a:spcPct val="105000"/>
              </a:lnSpc>
              <a:spcBef>
                <a:spcPts val="800"/>
              </a:spcBef>
            </a:pPr>
            <a:r>
              <a:rPr sz="1600" dirty="0">
                <a:solidFill>
                  <a:srgbClr val="0A2133"/>
                </a:solidFill>
                <a:latin typeface="Arial"/>
                <a:cs typeface="Arial"/>
              </a:rPr>
              <a:t>Jo Beech-Brandt, EPCC, University of Edinburgh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5000"/>
              </a:lnSpc>
              <a:spcBef>
                <a:spcPts val="800"/>
              </a:spcBef>
            </a:pPr>
            <a:r>
              <a:rPr sz="1600" dirty="0">
                <a:latin typeface="Arial"/>
                <a:cs typeface="Arial"/>
              </a:rPr>
              <a:t>Adrian Hines, STFC</a:t>
            </a:r>
          </a:p>
          <a:p>
            <a:pPr marL="12700">
              <a:lnSpc>
                <a:spcPct val="105000"/>
              </a:lnSpc>
              <a:spcBef>
                <a:spcPts val="800"/>
              </a:spcBef>
            </a:pPr>
            <a:r>
              <a:rPr sz="1600" dirty="0">
                <a:latin typeface="Arial"/>
                <a:cs typeface="Arial"/>
              </a:rPr>
              <a:t>Vassil Alexandrov, STFC Hartree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8292832" y="1625473"/>
            <a:ext cx="3658251" cy="3086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4270">
              <a:lnSpc>
                <a:spcPts val="3400"/>
              </a:lnSpc>
              <a:spcBef>
                <a:spcPts val="100"/>
              </a:spcBef>
            </a:pPr>
            <a:r>
              <a:rPr dirty="0"/>
              <a:t>Project </a:t>
            </a:r>
            <a:r>
              <a:rPr lang="en-GB" dirty="0"/>
              <a:t>t</a:t>
            </a:r>
            <a:r>
              <a:rPr dirty="0" err="1"/>
              <a:t>eam</a:t>
            </a:r>
            <a:r>
              <a:rPr dirty="0"/>
              <a:t> </a:t>
            </a:r>
            <a:r>
              <a:rPr lang="en-GB" dirty="0"/>
              <a:t>m</a:t>
            </a:r>
            <a:r>
              <a:rPr dirty="0"/>
              <a:t>embers</a:t>
            </a:r>
          </a:p>
          <a:p>
            <a:pPr marL="12700" marR="24765">
              <a:lnSpc>
                <a:spcPct val="105000"/>
              </a:lnSpc>
              <a:spcBef>
                <a:spcPts val="800"/>
              </a:spcBef>
            </a:pPr>
            <a:r>
              <a:rPr sz="1600" b="0" dirty="0">
                <a:solidFill>
                  <a:srgbClr val="0A2133"/>
                </a:solidFill>
                <a:latin typeface="Arial"/>
                <a:cs typeface="Arial"/>
              </a:rPr>
              <a:t>David Meredith, STFC Hartree </a:t>
            </a:r>
            <a:endParaRPr lang="en-GB" sz="1600" b="0">
              <a:solidFill>
                <a:srgbClr val="0A2133"/>
              </a:solidFill>
              <a:latin typeface="Arial"/>
              <a:cs typeface="Arial"/>
            </a:endParaRPr>
          </a:p>
          <a:p>
            <a:pPr marL="12700" marR="24765">
              <a:lnSpc>
                <a:spcPct val="105000"/>
              </a:lnSpc>
              <a:spcBef>
                <a:spcPts val="800"/>
              </a:spcBef>
            </a:pPr>
            <a:r>
              <a:rPr sz="1600" b="0">
                <a:solidFill>
                  <a:srgbClr val="000000"/>
                </a:solidFill>
                <a:latin typeface="Arial"/>
                <a:cs typeface="Arial"/>
              </a:rPr>
              <a:t>John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Masih, QMUL, Programme Manager</a:t>
            </a:r>
            <a:endParaRPr sz="1600" b="0" dirty="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800"/>
              </a:spcBef>
            </a:pP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Rui Apostolo, EPCC, Community Engagement Officer</a:t>
            </a:r>
            <a:endParaRPr sz="1600" b="0" dirty="0">
              <a:latin typeface="Arial"/>
              <a:cs typeface="Arial"/>
            </a:endParaRPr>
          </a:p>
          <a:p>
            <a:pPr marL="12700" marR="424815">
              <a:lnSpc>
                <a:spcPct val="105000"/>
              </a:lnSpc>
              <a:spcBef>
                <a:spcPts val="800"/>
              </a:spcBef>
            </a:pP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Technical Coordinator (TBC) Administrator (TBC)</a:t>
            </a:r>
            <a:endParaRPr sz="1600" b="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04566" y="545233"/>
            <a:ext cx="4874433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 team</a:t>
            </a:r>
          </a:p>
        </p:txBody>
      </p:sp>
      <p:sp>
        <p:nvSpPr>
          <p:cNvPr id="14" name="object 14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9</a:t>
            </a:fld>
            <a:endParaRPr spc="-25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27D0B8197EB41B2AF4E451EF208C4" ma:contentTypeVersion="13" ma:contentTypeDescription="Create a new document." ma:contentTypeScope="" ma:versionID="49c6278fc4885ddb3609a03f29cc24f5">
  <xsd:schema xmlns:xsd="http://www.w3.org/2001/XMLSchema" xmlns:xs="http://www.w3.org/2001/XMLSchema" xmlns:p="http://schemas.microsoft.com/office/2006/metadata/properties" xmlns:ns2="4bb4aeec-add5-4ba1-8402-e130d868f769" xmlns:ns3="789cbe56-bb35-4348-98d2-0851102f5f04" targetNamespace="http://schemas.microsoft.com/office/2006/metadata/properties" ma:root="true" ma:fieldsID="0477deba71ca2d2adad533deb13e26bc" ns2:_="" ns3:_="">
    <xsd:import namespace="4bb4aeec-add5-4ba1-8402-e130d868f769"/>
    <xsd:import namespace="789cbe56-bb35-4348-98d2-0851102f5f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4aeec-add5-4ba1-8402-e130d868f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cbe56-bb35-4348-98d2-0851102f5f0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d25ba34-94bd-418f-98ec-1c89221c3c22}" ma:internalName="TaxCatchAll" ma:showField="CatchAllData" ma:web="789cbe56-bb35-4348-98d2-0851102f5f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b4aeec-add5-4ba1-8402-e130d868f769">
      <Terms xmlns="http://schemas.microsoft.com/office/infopath/2007/PartnerControls"/>
    </lcf76f155ced4ddcb4097134ff3c332f>
    <TaxCatchAll xmlns="789cbe56-bb35-4348-98d2-0851102f5f04" xsi:nil="true"/>
  </documentManagement>
</p:properties>
</file>

<file path=customXml/itemProps1.xml><?xml version="1.0" encoding="utf-8"?>
<ds:datastoreItem xmlns:ds="http://schemas.openxmlformats.org/officeDocument/2006/customXml" ds:itemID="{3DF5FCF8-77C3-41E4-8FCD-F5340EE836AE}"/>
</file>

<file path=customXml/itemProps2.xml><?xml version="1.0" encoding="utf-8"?>
<ds:datastoreItem xmlns:ds="http://schemas.openxmlformats.org/officeDocument/2006/customXml" ds:itemID="{A288C339-23C8-467B-8794-F43D47E6B8B1}"/>
</file>

<file path=customXml/itemProps3.xml><?xml version="1.0" encoding="utf-8"?>
<ds:datastoreItem xmlns:ds="http://schemas.openxmlformats.org/officeDocument/2006/customXml" ds:itemID="{313D95F9-B8BF-459D-9647-A0B2B31BE4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514</Words>
  <Application>Microsoft Office PowerPoint</Application>
  <PresentationFormat>Custom</PresentationFormat>
  <Paragraphs>87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Readex Pro Medium</vt:lpstr>
      <vt:lpstr>System Font Regular</vt:lpstr>
      <vt:lpstr>Office Theme</vt:lpstr>
      <vt:lpstr>PowerPoint Presentation</vt:lpstr>
      <vt:lpstr>Agenda</vt:lpstr>
      <vt:lpstr>Quote or key statement to come peratene quam ipsaepudam incto molecto quae derempo restio.</vt:lpstr>
      <vt:lpstr>PowerPoint Presentation</vt:lpstr>
      <vt:lpstr>Heading</vt:lpstr>
      <vt:lpstr>Heading</vt:lpstr>
      <vt:lpstr>Key principles</vt:lpstr>
      <vt:lpstr>Chart slide</vt:lpstr>
      <vt:lpstr>Project team</vt:lpstr>
      <vt:lpstr>Quote or key statement to come peratene quam ipsaepudam incto molecto quae derempo restio.</vt:lpstr>
      <vt:lpstr>Heading</vt:lpstr>
      <vt:lpstr>Heading</vt:lpstr>
      <vt:lpstr>Text &amp; image slide</vt:lpstr>
      <vt:lpstr>Text &amp; image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John Masih</cp:lastModifiedBy>
  <cp:revision>22</cp:revision>
  <dcterms:created xsi:type="dcterms:W3CDTF">2025-07-17T14:47:45Z</dcterms:created>
  <dcterms:modified xsi:type="dcterms:W3CDTF">2025-07-21T13:29:00Z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2025-07-17T00:00:00Z</vt:filetime>
  </property>
  <property fmtid="{D5CDD505-2E9C-101B-9397-08002B2CF9AE}" pid="3" name="Creator">
    <vt:lpwstr>Adobe InDesign 20.4 (Macintosh)</vt:lpwstr>
  </property>
  <property fmtid="{D5CDD505-2E9C-101B-9397-08002B2CF9AE}" pid="4" name="LastSaved">
    <vt:filetime>2025-07-17T00:00:00Z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0x0101009A727D0B8197EB41B2AF4E451EF208C4</vt:lpwstr>
  </property>
</Properties>
</file>